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79" r:id="rId2"/>
    <p:sldMasterId id="2147483670" r:id="rId3"/>
    <p:sldMasterId id="2147483732" r:id="rId4"/>
  </p:sldMasterIdLst>
  <p:notesMasterIdLst>
    <p:notesMasterId r:id="rId14"/>
  </p:notesMasterIdLst>
  <p:sldIdLst>
    <p:sldId id="677" r:id="rId5"/>
    <p:sldId id="673" r:id="rId6"/>
    <p:sldId id="674" r:id="rId7"/>
    <p:sldId id="675" r:id="rId8"/>
    <p:sldId id="676" r:id="rId9"/>
    <p:sldId id="678" r:id="rId10"/>
    <p:sldId id="679" r:id="rId11"/>
    <p:sldId id="680" r:id="rId12"/>
    <p:sldId id="68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 Kelontekemä" initials="AK" lastIdx="1" clrIdx="0">
    <p:extLst>
      <p:ext uri="{19B8F6BF-5375-455C-9EA6-DF929625EA0E}">
        <p15:presenceInfo xmlns:p15="http://schemas.microsoft.com/office/powerpoint/2012/main" userId="S-1-5-21-583907252-1614895754-682003330-7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9DD03"/>
    <a:srgbClr val="66FF33"/>
    <a:srgbClr val="E2E2E2"/>
    <a:srgbClr val="1B1B1B"/>
    <a:srgbClr val="33333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0471" autoAdjust="0"/>
  </p:normalViewPr>
  <p:slideViewPr>
    <p:cSldViewPr>
      <p:cViewPr varScale="1">
        <p:scale>
          <a:sx n="103" d="100"/>
          <a:sy n="103" d="100"/>
        </p:scale>
        <p:origin x="614" y="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48BC7-9CDE-4033-92CC-3ED65469770B}" type="datetimeFigureOut">
              <a:rPr lang="en-US" smtClean="0"/>
              <a:t>7/20/2021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C6C48-0C4D-4BB4-95E1-EE6B7BF7F2CB}" type="slidenum">
              <a:rPr lang="en-US" smtClean="0"/>
              <a:t>‹#›</a:t>
            </a:fld>
            <a:endParaRPr lang="en-US" dirty="0"/>
          </a:p>
        </p:txBody>
      </p:sp>
    </p:spTree>
    <p:extLst>
      <p:ext uri="{BB962C8B-B14F-4D97-AF65-F5344CB8AC3E}">
        <p14:creationId xmlns:p14="http://schemas.microsoft.com/office/powerpoint/2010/main" val="13598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fi-FI"/>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45007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418923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71782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fi-FI"/>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224269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249745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208783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54216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24163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1876323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426994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478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247195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406595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138793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633277E8-9800-4C9C-B458-1F0163F95025}" type="slidenum">
              <a:rPr lang="fi-FI" smtClean="0"/>
              <a:t>‹#›</a:t>
            </a:fld>
            <a:endParaRPr lang="fi-FI" dirty="0"/>
          </a:p>
        </p:txBody>
      </p:sp>
    </p:spTree>
    <p:extLst>
      <p:ext uri="{BB962C8B-B14F-4D97-AF65-F5344CB8AC3E}">
        <p14:creationId xmlns:p14="http://schemas.microsoft.com/office/powerpoint/2010/main" val="106920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8" y="205979"/>
            <a:ext cx="8229600" cy="857250"/>
          </a:xfrm>
          <a:prstGeom prst="rect">
            <a:avLst/>
          </a:prstGeom>
        </p:spPr>
        <p:txBody>
          <a:bodyPr/>
          <a:lstStyle>
            <a:lvl1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323528" y="1200151"/>
            <a:ext cx="8229600" cy="3394472"/>
          </a:xfrm>
          <a:prstGeom prst="rect">
            <a:avLst/>
          </a:prstGeom>
        </p:spPr>
        <p:txBody>
          <a:bodyPr/>
          <a:lstStyle>
            <a:lvl1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72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side">
    <p:spTree>
      <p:nvGrpSpPr>
        <p:cNvPr id="1" name=""/>
        <p:cNvGrpSpPr/>
        <p:nvPr/>
      </p:nvGrpSpPr>
      <p:grpSpPr>
        <a:xfrm>
          <a:off x="0" y="0"/>
          <a:ext cx="0" cy="0"/>
          <a:chOff x="0" y="0"/>
          <a:chExt cx="0" cy="0"/>
        </a:xfrm>
      </p:grpSpPr>
      <p:pic>
        <p:nvPicPr>
          <p:cNvPr id="10"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9144000" cy="5143501"/>
          </a:xfrm>
          <a:prstGeom prst="rect">
            <a:avLst/>
          </a:prstGeom>
        </p:spPr>
      </p:pic>
      <p:pic>
        <p:nvPicPr>
          <p:cNvPr id="8" name="Bilde 7" descr="XXL-logo_RGB.png"/>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rot="16200000">
            <a:off x="5070823" y="1070321"/>
            <a:ext cx="5143502" cy="3002860"/>
          </a:xfrm>
          <a:prstGeom prst="rect">
            <a:avLst/>
          </a:prstGeom>
          <a:noFill/>
          <a:effectLst>
            <a:outerShdw blurRad="288925" dist="444500" dir="8580000" algn="tl" rotWithShape="0">
              <a:srgbClr val="000000">
                <a:alpha val="43000"/>
              </a:srgbClr>
            </a:outerShdw>
          </a:effectLst>
        </p:spPr>
      </p:pic>
      <p:pic>
        <p:nvPicPr>
          <p:cNvPr id="11" name="Bilde 10" descr="XXL-logo_RGB_neg.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46972" y="3271922"/>
            <a:ext cx="1136402" cy="791035"/>
          </a:xfrm>
          <a:prstGeom prst="rect">
            <a:avLst/>
          </a:prstGeom>
        </p:spPr>
      </p:pic>
      <p:sp>
        <p:nvSpPr>
          <p:cNvPr id="2" name="Tittel 1"/>
          <p:cNvSpPr>
            <a:spLocks noGrp="1"/>
          </p:cNvSpPr>
          <p:nvPr>
            <p:ph type="ctrTitle"/>
          </p:nvPr>
        </p:nvSpPr>
        <p:spPr>
          <a:xfrm>
            <a:off x="685802" y="1597826"/>
            <a:ext cx="4960567" cy="1102519"/>
          </a:xfrm>
        </p:spPr>
        <p:txBody>
          <a:bodyPr/>
          <a:lstStyle>
            <a:lvl1pPr>
              <a:defRPr sz="3200">
                <a:solidFill>
                  <a:schemeClr val="bg1"/>
                </a:solidFill>
              </a:defRPr>
            </a:lvl1pPr>
          </a:lstStyle>
          <a:p>
            <a:r>
              <a:rPr lang="nb-NO" dirty="0"/>
              <a:t>Klikk for å redigere tittelstil</a:t>
            </a:r>
          </a:p>
        </p:txBody>
      </p:sp>
      <p:sp>
        <p:nvSpPr>
          <p:cNvPr id="3" name="Undertittel 2"/>
          <p:cNvSpPr>
            <a:spLocks noGrp="1"/>
          </p:cNvSpPr>
          <p:nvPr>
            <p:ph type="subTitle" idx="1" hasCustomPrompt="1"/>
          </p:nvPr>
        </p:nvSpPr>
        <p:spPr>
          <a:xfrm>
            <a:off x="685802" y="2914650"/>
            <a:ext cx="4960567" cy="131445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  Klikk for å redigere undertittelstil i malen</a:t>
            </a:r>
          </a:p>
        </p:txBody>
      </p:sp>
      <p:cxnSp>
        <p:nvCxnSpPr>
          <p:cNvPr id="12" name="Rett linje 11"/>
          <p:cNvCxnSpPr/>
          <p:nvPr userDrawn="1"/>
        </p:nvCxnSpPr>
        <p:spPr>
          <a:xfrm>
            <a:off x="685802" y="2802637"/>
            <a:ext cx="4960567"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804356"/>
      </p:ext>
    </p:extLst>
  </p:cSld>
  <p:clrMapOvr>
    <a:masterClrMapping/>
  </p:clrMapOvr>
  <p:transition spd="slow">
    <p:wipe/>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telside seksjon">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 y="-42079"/>
            <a:ext cx="9143998" cy="5185581"/>
          </a:xfrm>
          <a:prstGeom prst="rect">
            <a:avLst/>
          </a:prstGeom>
          <a:solidFill>
            <a:schemeClr val="accent1"/>
          </a:solidFill>
        </p:spPr>
      </p:pic>
      <p:sp>
        <p:nvSpPr>
          <p:cNvPr id="7" name="Tittel 1"/>
          <p:cNvSpPr>
            <a:spLocks noGrp="1"/>
          </p:cNvSpPr>
          <p:nvPr>
            <p:ph type="ctrTitle"/>
          </p:nvPr>
        </p:nvSpPr>
        <p:spPr>
          <a:xfrm>
            <a:off x="685802" y="2328531"/>
            <a:ext cx="4960567" cy="1084521"/>
          </a:xfrm>
          <a:solidFill>
            <a:srgbClr val="1E1E1E">
              <a:alpha val="60000"/>
            </a:srgbClr>
          </a:solidFill>
        </p:spPr>
        <p:txBody>
          <a:bodyPr anchor="ctr"/>
          <a:lstStyle>
            <a:lvl1pPr>
              <a:defRPr sz="3200">
                <a:solidFill>
                  <a:schemeClr val="bg1"/>
                </a:solidFill>
                <a:effectLst/>
              </a:defRPr>
            </a:lvl1pPr>
          </a:lstStyle>
          <a:p>
            <a:r>
              <a:rPr lang="nb-NO" dirty="0"/>
              <a:t>Klikk for å redigere tittelstil</a:t>
            </a:r>
          </a:p>
        </p:txBody>
      </p:sp>
      <p:sp>
        <p:nvSpPr>
          <p:cNvPr id="8" name="Undertittel 2"/>
          <p:cNvSpPr>
            <a:spLocks noGrp="1"/>
          </p:cNvSpPr>
          <p:nvPr>
            <p:ph type="subTitle" idx="1"/>
          </p:nvPr>
        </p:nvSpPr>
        <p:spPr>
          <a:xfrm>
            <a:off x="685802" y="3859624"/>
            <a:ext cx="4960567" cy="1137683"/>
          </a:xfrm>
          <a:solidFill>
            <a:srgbClr val="1E1E1E">
              <a:alpha val="60000"/>
            </a:srgbClr>
          </a:solidFill>
        </p:spPr>
        <p:txBody>
          <a:bodyPr anchor="ctr">
            <a:normAutofit/>
          </a:bodyPr>
          <a:lstStyle>
            <a:lvl1pPr marL="14400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pic>
        <p:nvPicPr>
          <p:cNvPr id="9" name="Bilde 8" descr="XXL-logo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6200000">
            <a:off x="5070823" y="1070321"/>
            <a:ext cx="5143502" cy="3002860"/>
          </a:xfrm>
          <a:prstGeom prst="rect">
            <a:avLst/>
          </a:prstGeom>
        </p:spPr>
      </p:pic>
      <p:pic>
        <p:nvPicPr>
          <p:cNvPr id="13" name="Bild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42204" y="3272852"/>
            <a:ext cx="1139436" cy="791274"/>
          </a:xfrm>
          <a:prstGeom prst="rect">
            <a:avLst/>
          </a:prstGeom>
        </p:spPr>
      </p:pic>
    </p:spTree>
    <p:extLst>
      <p:ext uri="{BB962C8B-B14F-4D97-AF65-F5344CB8AC3E}">
        <p14:creationId xmlns:p14="http://schemas.microsoft.com/office/powerpoint/2010/main" val="239995597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telside seksjon">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 y="-42079"/>
            <a:ext cx="9143998" cy="5185581"/>
          </a:xfrm>
          <a:prstGeom prst="rect">
            <a:avLst/>
          </a:prstGeom>
          <a:solidFill>
            <a:schemeClr val="accent1"/>
          </a:solidFill>
        </p:spPr>
      </p:pic>
      <p:sp>
        <p:nvSpPr>
          <p:cNvPr id="7" name="Tittel 1"/>
          <p:cNvSpPr>
            <a:spLocks noGrp="1"/>
          </p:cNvSpPr>
          <p:nvPr>
            <p:ph type="ctrTitle"/>
          </p:nvPr>
        </p:nvSpPr>
        <p:spPr>
          <a:xfrm>
            <a:off x="685802" y="2328531"/>
            <a:ext cx="4960567" cy="1084521"/>
          </a:xfrm>
          <a:solidFill>
            <a:srgbClr val="1E1E1E">
              <a:alpha val="60000"/>
            </a:srgbClr>
          </a:solidFill>
        </p:spPr>
        <p:txBody>
          <a:bodyPr anchor="ctr"/>
          <a:lstStyle>
            <a:lvl1pPr>
              <a:defRPr sz="3200">
                <a:solidFill>
                  <a:schemeClr val="bg1"/>
                </a:solidFill>
                <a:effectLst/>
              </a:defRPr>
            </a:lvl1pPr>
          </a:lstStyle>
          <a:p>
            <a:r>
              <a:rPr lang="nb-NO" dirty="0"/>
              <a:t>Klikk for å redigere tittelstil</a:t>
            </a:r>
          </a:p>
        </p:txBody>
      </p:sp>
      <p:sp>
        <p:nvSpPr>
          <p:cNvPr id="8" name="Undertittel 2"/>
          <p:cNvSpPr>
            <a:spLocks noGrp="1"/>
          </p:cNvSpPr>
          <p:nvPr>
            <p:ph type="subTitle" idx="1"/>
          </p:nvPr>
        </p:nvSpPr>
        <p:spPr>
          <a:xfrm>
            <a:off x="685802" y="3859624"/>
            <a:ext cx="4960567" cy="1137683"/>
          </a:xfrm>
          <a:solidFill>
            <a:srgbClr val="1E1E1E">
              <a:alpha val="60000"/>
            </a:srgbClr>
          </a:solidFill>
        </p:spPr>
        <p:txBody>
          <a:bodyPr anchor="ctr">
            <a:normAutofit/>
          </a:bodyPr>
          <a:lstStyle>
            <a:lvl1pPr marL="14400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pic>
        <p:nvPicPr>
          <p:cNvPr id="13" name="Bild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42204" y="4205092"/>
            <a:ext cx="1139436" cy="791274"/>
          </a:xfrm>
          <a:prstGeom prst="rect">
            <a:avLst/>
          </a:prstGeom>
        </p:spPr>
      </p:pic>
    </p:spTree>
    <p:extLst>
      <p:ext uri="{BB962C8B-B14F-4D97-AF65-F5344CB8AC3E}">
        <p14:creationId xmlns:p14="http://schemas.microsoft.com/office/powerpoint/2010/main" val="13462774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telside seksjon">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9218" y="-607275"/>
            <a:ext cx="9803218" cy="5750776"/>
          </a:xfrm>
          <a:prstGeom prst="rect">
            <a:avLst/>
          </a:prstGeom>
        </p:spPr>
      </p:pic>
      <p:pic>
        <p:nvPicPr>
          <p:cNvPr id="13" name="Bilde 12" descr="XXL-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42204" y="3271922"/>
            <a:ext cx="1139436" cy="793147"/>
          </a:xfrm>
          <a:prstGeom prst="rect">
            <a:avLst/>
          </a:prstGeom>
        </p:spPr>
      </p:pic>
      <p:pic>
        <p:nvPicPr>
          <p:cNvPr id="9" name="Bilde 8" descr="XXL-logo_RGB.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5070823" y="1070321"/>
            <a:ext cx="5143502" cy="3002860"/>
          </a:xfrm>
          <a:prstGeom prst="rect">
            <a:avLst/>
          </a:prstGeom>
        </p:spPr>
      </p:pic>
      <p:sp>
        <p:nvSpPr>
          <p:cNvPr id="18" name="Tittel 1"/>
          <p:cNvSpPr>
            <a:spLocks noGrp="1"/>
          </p:cNvSpPr>
          <p:nvPr>
            <p:ph type="ctrTitle"/>
          </p:nvPr>
        </p:nvSpPr>
        <p:spPr>
          <a:xfrm>
            <a:off x="685802" y="3838419"/>
            <a:ext cx="4960567" cy="1084521"/>
          </a:xfrm>
          <a:solidFill>
            <a:srgbClr val="1E1E1E">
              <a:alpha val="60000"/>
            </a:srgbClr>
          </a:solidFill>
        </p:spPr>
        <p:txBody>
          <a:bodyPr anchor="ctr"/>
          <a:lstStyle>
            <a:lvl1pPr marL="144000">
              <a:defRPr sz="3200">
                <a:solidFill>
                  <a:schemeClr val="bg1"/>
                </a:solidFill>
                <a:effectLst/>
              </a:defRPr>
            </a:lvl1pPr>
          </a:lstStyle>
          <a:p>
            <a:r>
              <a:rPr lang="nb-NO" dirty="0"/>
              <a:t>Klikk for å redigere tittelstil</a:t>
            </a:r>
          </a:p>
        </p:txBody>
      </p:sp>
    </p:spTree>
    <p:extLst>
      <p:ext uri="{BB962C8B-B14F-4D97-AF65-F5344CB8AC3E}">
        <p14:creationId xmlns:p14="http://schemas.microsoft.com/office/powerpoint/2010/main" val="69055786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telside seksjon">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04" y="0"/>
            <a:ext cx="9171004" cy="6485860"/>
          </a:xfrm>
          <a:prstGeom prst="rect">
            <a:avLst/>
          </a:prstGeom>
        </p:spPr>
      </p:pic>
      <p:pic>
        <p:nvPicPr>
          <p:cNvPr id="13" name="Bilde 12" descr="XXL-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42204" y="3271922"/>
            <a:ext cx="1139436" cy="793147"/>
          </a:xfrm>
          <a:prstGeom prst="rect">
            <a:avLst/>
          </a:prstGeom>
        </p:spPr>
      </p:pic>
      <p:pic>
        <p:nvPicPr>
          <p:cNvPr id="9" name="Bilde 8" descr="XXL-logo_RGB.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5070823" y="1070321"/>
            <a:ext cx="5143502" cy="3002860"/>
          </a:xfrm>
          <a:prstGeom prst="rect">
            <a:avLst/>
          </a:prstGeom>
        </p:spPr>
      </p:pic>
      <p:sp>
        <p:nvSpPr>
          <p:cNvPr id="15" name="Tittel 1"/>
          <p:cNvSpPr>
            <a:spLocks noGrp="1"/>
          </p:cNvSpPr>
          <p:nvPr>
            <p:ph type="ctrTitle"/>
          </p:nvPr>
        </p:nvSpPr>
        <p:spPr>
          <a:xfrm>
            <a:off x="685802" y="3838419"/>
            <a:ext cx="4960567" cy="1084521"/>
          </a:xfrm>
          <a:solidFill>
            <a:srgbClr val="1E1E1E">
              <a:alpha val="60000"/>
            </a:srgbClr>
          </a:solidFill>
        </p:spPr>
        <p:txBody>
          <a:bodyPr anchor="ctr"/>
          <a:lstStyle>
            <a:lvl1pPr marL="144000">
              <a:defRPr sz="3200">
                <a:solidFill>
                  <a:schemeClr val="bg1"/>
                </a:solidFill>
                <a:effectLst/>
              </a:defRPr>
            </a:lvl1pPr>
          </a:lstStyle>
          <a:p>
            <a:r>
              <a:rPr lang="nb-NO" dirty="0"/>
              <a:t>Klikk for å redigere tittelstil</a:t>
            </a:r>
          </a:p>
        </p:txBody>
      </p:sp>
    </p:spTree>
    <p:extLst>
      <p:ext uri="{BB962C8B-B14F-4D97-AF65-F5344CB8AC3E}">
        <p14:creationId xmlns:p14="http://schemas.microsoft.com/office/powerpoint/2010/main" val="7604483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telside seksjon">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171008" cy="5143504"/>
          </a:xfrm>
          <a:prstGeom prst="rect">
            <a:avLst/>
          </a:prstGeom>
        </p:spPr>
      </p:pic>
      <p:pic>
        <p:nvPicPr>
          <p:cNvPr id="13" name="Bilde 12" descr="XXL-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42204" y="3271922"/>
            <a:ext cx="1139436" cy="793147"/>
          </a:xfrm>
          <a:prstGeom prst="rect">
            <a:avLst/>
          </a:prstGeom>
        </p:spPr>
      </p:pic>
      <p:pic>
        <p:nvPicPr>
          <p:cNvPr id="9" name="Bilde 8" descr="XXL-logo_RGB.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5070823" y="1070321"/>
            <a:ext cx="5143502" cy="3002860"/>
          </a:xfrm>
          <a:prstGeom prst="rect">
            <a:avLst/>
          </a:prstGeom>
        </p:spPr>
      </p:pic>
      <p:sp>
        <p:nvSpPr>
          <p:cNvPr id="15" name="Tittel 1"/>
          <p:cNvSpPr>
            <a:spLocks noGrp="1"/>
          </p:cNvSpPr>
          <p:nvPr>
            <p:ph type="ctrTitle"/>
          </p:nvPr>
        </p:nvSpPr>
        <p:spPr>
          <a:xfrm>
            <a:off x="685802" y="3838419"/>
            <a:ext cx="4960567" cy="1084521"/>
          </a:xfrm>
          <a:solidFill>
            <a:srgbClr val="1E1E1E">
              <a:alpha val="60000"/>
            </a:srgbClr>
          </a:solidFill>
        </p:spPr>
        <p:txBody>
          <a:bodyPr anchor="ctr"/>
          <a:lstStyle>
            <a:lvl1pPr marL="144000">
              <a:defRPr sz="3200">
                <a:solidFill>
                  <a:schemeClr val="bg1"/>
                </a:solidFill>
                <a:effectLst/>
              </a:defRPr>
            </a:lvl1pPr>
          </a:lstStyle>
          <a:p>
            <a:r>
              <a:rPr lang="nb-NO" dirty="0"/>
              <a:t>Klikk for å redigere tittelstil</a:t>
            </a:r>
          </a:p>
        </p:txBody>
      </p:sp>
    </p:spTree>
    <p:extLst>
      <p:ext uri="{BB962C8B-B14F-4D97-AF65-F5344CB8AC3E}">
        <p14:creationId xmlns:p14="http://schemas.microsoft.com/office/powerpoint/2010/main" val="321209362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2990851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telside seksjon">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
            <a:ext cx="9129803" cy="5143504"/>
          </a:xfrm>
          <a:prstGeom prst="rect">
            <a:avLst/>
          </a:prstGeom>
        </p:spPr>
      </p:pic>
      <p:pic>
        <p:nvPicPr>
          <p:cNvPr id="9" name="Bilde 8" descr="XXL-logo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6200000">
            <a:off x="5070823" y="1070321"/>
            <a:ext cx="5143502" cy="3002860"/>
          </a:xfrm>
          <a:prstGeom prst="rect">
            <a:avLst/>
          </a:prstGeom>
        </p:spPr>
      </p:pic>
      <p:pic>
        <p:nvPicPr>
          <p:cNvPr id="13" name="Bild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42204" y="3272852"/>
            <a:ext cx="1139436" cy="791274"/>
          </a:xfrm>
          <a:prstGeom prst="rect">
            <a:avLst/>
          </a:prstGeom>
        </p:spPr>
      </p:pic>
      <p:sp>
        <p:nvSpPr>
          <p:cNvPr id="15" name="Tittel 1"/>
          <p:cNvSpPr>
            <a:spLocks noGrp="1"/>
          </p:cNvSpPr>
          <p:nvPr>
            <p:ph type="ctrTitle"/>
          </p:nvPr>
        </p:nvSpPr>
        <p:spPr>
          <a:xfrm>
            <a:off x="685802" y="3838419"/>
            <a:ext cx="4960567" cy="1084521"/>
          </a:xfrm>
          <a:solidFill>
            <a:srgbClr val="1E1E1E">
              <a:alpha val="60000"/>
            </a:srgbClr>
          </a:solidFill>
        </p:spPr>
        <p:txBody>
          <a:bodyPr anchor="ctr"/>
          <a:lstStyle>
            <a:lvl1pPr marL="144000">
              <a:defRPr sz="3200">
                <a:solidFill>
                  <a:schemeClr val="bg1"/>
                </a:solidFill>
                <a:effectLst/>
              </a:defRPr>
            </a:lvl1pPr>
          </a:lstStyle>
          <a:p>
            <a:r>
              <a:rPr lang="nb-NO" dirty="0"/>
              <a:t>Klikk for å redigere tittelstil</a:t>
            </a:r>
          </a:p>
        </p:txBody>
      </p:sp>
    </p:spTree>
    <p:extLst>
      <p:ext uri="{BB962C8B-B14F-4D97-AF65-F5344CB8AC3E}">
        <p14:creationId xmlns:p14="http://schemas.microsoft.com/office/powerpoint/2010/main" val="287384609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Dobbel">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25267" y="3"/>
            <a:ext cx="3218736" cy="5143499"/>
          </a:xfrm>
          <a:prstGeom prst="rect">
            <a:avLst/>
          </a:prstGeom>
        </p:spPr>
      </p:pic>
      <p:sp>
        <p:nvSpPr>
          <p:cNvPr id="8" name="Plassholder for innhold 2"/>
          <p:cNvSpPr>
            <a:spLocks noGrp="1"/>
          </p:cNvSpPr>
          <p:nvPr>
            <p:ph idx="1"/>
          </p:nvPr>
        </p:nvSpPr>
        <p:spPr>
          <a:xfrm>
            <a:off x="457201" y="1071568"/>
            <a:ext cx="4922875" cy="3523061"/>
          </a:xfrm>
        </p:spPr>
        <p:txBody>
          <a:bodyPr/>
          <a:lstStyle>
            <a:lvl1pPr marL="447675" indent="-266700">
              <a:buClr>
                <a:schemeClr val="accent1"/>
              </a:buClr>
              <a:buSzPct val="80000"/>
              <a:buFontTx/>
              <a:buBlip>
                <a:blip r:embed="rId3"/>
              </a:buBlip>
              <a:tabLst>
                <a:tab pos="446088" algn="l"/>
              </a:tabLst>
              <a:defRPr sz="1800">
                <a:latin typeface="Arial" panose="020B0604020202020204" pitchFamily="34" charset="0"/>
                <a:cs typeface="Arial" panose="020B0604020202020204" pitchFamily="34" charset="0"/>
              </a:defRPr>
            </a:lvl1pPr>
            <a:lvl2pPr>
              <a:defRPr sz="1200">
                <a:latin typeface="Arial" panose="020B0604020202020204" pitchFamily="34" charset="0"/>
              </a:defRPr>
            </a:lvl2pPr>
            <a:lvl3pPr>
              <a:defRPr sz="1100">
                <a:latin typeface="Arial" panose="020B0604020202020204" pitchFamily="34" charset="0"/>
              </a:defRPr>
            </a:lvl3pPr>
            <a:lvl4pPr>
              <a:defRPr sz="1050">
                <a:latin typeface="Arial" panose="020B0604020202020204" pitchFamily="34" charset="0"/>
              </a:defRPr>
            </a:lvl4pPr>
            <a:lvl5pPr>
              <a:defRPr sz="800">
                <a:latin typeface="Arial" panose="020B0604020202020204" pitchFamily="34" charset="0"/>
              </a:defRPr>
            </a:lvl5pPr>
          </a:lstStyle>
          <a:p>
            <a:pPr lvl="0"/>
            <a:r>
              <a:rPr lang="nb-NO" dirty="0"/>
              <a:t>Klikk for å redigere tekststiler i malen</a:t>
            </a:r>
          </a:p>
          <a:p>
            <a:pPr lvl="1"/>
            <a:r>
              <a:rPr lang="nb-NO" dirty="0"/>
              <a:t>Andre nivå</a:t>
            </a:r>
          </a:p>
          <a:p>
            <a:pPr lvl="2"/>
            <a:r>
              <a:rPr lang="nb-NO" dirty="0"/>
              <a:t>Tredje nivå</a:t>
            </a:r>
          </a:p>
        </p:txBody>
      </p:sp>
      <p:sp>
        <p:nvSpPr>
          <p:cNvPr id="9" name="Plassholder for dato 3"/>
          <p:cNvSpPr>
            <a:spLocks noGrp="1"/>
          </p:cNvSpPr>
          <p:nvPr>
            <p:ph type="dt" sz="half" idx="10"/>
          </p:nvPr>
        </p:nvSpPr>
        <p:spPr>
          <a:xfrm>
            <a:off x="457200" y="4767264"/>
            <a:ext cx="1967022"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10" y="4767264"/>
            <a:ext cx="2255876"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lvl1pPr>
              <a:defRPr>
                <a:solidFill>
                  <a:schemeClr val="bg1"/>
                </a:solidFill>
              </a:defRPr>
            </a:lvl1pPr>
          </a:lstStyle>
          <a:p>
            <a:pPr>
              <a:defRPr/>
            </a:pPr>
            <a:r>
              <a:rPr lang="nb-NO" dirty="0">
                <a:solidFill>
                  <a:prstClr val="white"/>
                </a:solidFill>
              </a:rPr>
              <a:t>Page  |  </a:t>
            </a:r>
            <a:fld id="{0B3627CE-B1B3-3444-8C2F-F8D22F1C96BB}" type="slidenum">
              <a:rPr lang="nb-NO" smtClean="0">
                <a:solidFill>
                  <a:prstClr val="white"/>
                </a:solidFill>
              </a:rPr>
              <a:pPr>
                <a:defRPr/>
              </a:pPr>
              <a:t>‹#›</a:t>
            </a:fld>
            <a:endParaRPr lang="nb-NO" dirty="0">
              <a:solidFill>
                <a:prstClr val="white"/>
              </a:solidFill>
            </a:endParaRPr>
          </a:p>
        </p:txBody>
      </p:sp>
      <p:sp>
        <p:nvSpPr>
          <p:cNvPr id="17" name="Tittel 1"/>
          <p:cNvSpPr>
            <a:spLocks noGrp="1"/>
          </p:cNvSpPr>
          <p:nvPr>
            <p:ph type="title"/>
          </p:nvPr>
        </p:nvSpPr>
        <p:spPr>
          <a:xfrm>
            <a:off x="457201" y="205984"/>
            <a:ext cx="4922875" cy="614705"/>
          </a:xfrm>
        </p:spPr>
        <p:txBody>
          <a:bodyPr/>
          <a:lstStyle>
            <a:lvl1pPr>
              <a:defRPr>
                <a:solidFill>
                  <a:schemeClr val="tx1"/>
                </a:solidFill>
                <a:latin typeface="Franklin Gothic Demi Cond" panose="020B0706030402020204" pitchFamily="34" charset="0"/>
              </a:defRPr>
            </a:lvl1pPr>
          </a:lstStyle>
          <a:p>
            <a:r>
              <a:rPr lang="nb-NO" dirty="0"/>
              <a:t>Klikk for å redigere tittelstil</a:t>
            </a:r>
          </a:p>
        </p:txBody>
      </p:sp>
      <p:pic>
        <p:nvPicPr>
          <p:cNvPr id="13" name="Bild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31998" y="4823290"/>
            <a:ext cx="313660" cy="217820"/>
          </a:xfrm>
          <a:prstGeom prst="rect">
            <a:avLst/>
          </a:prstGeom>
        </p:spPr>
      </p:pic>
      <p:cxnSp>
        <p:nvCxnSpPr>
          <p:cNvPr id="14" name="Rett linje 13"/>
          <p:cNvCxnSpPr/>
          <p:nvPr userDrawn="1"/>
        </p:nvCxnSpPr>
        <p:spPr>
          <a:xfrm>
            <a:off x="457201" y="820684"/>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Rett linje 14"/>
          <p:cNvCxnSpPr/>
          <p:nvPr userDrawn="1"/>
        </p:nvCxnSpPr>
        <p:spPr>
          <a:xfrm>
            <a:off x="457201" y="4751520"/>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430982"/>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Dobbel">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04000" y="0"/>
            <a:ext cx="3240000" cy="5143500"/>
          </a:xfrm>
          <a:prstGeom prst="rect">
            <a:avLst/>
          </a:prstGeom>
        </p:spPr>
      </p:pic>
      <p:sp>
        <p:nvSpPr>
          <p:cNvPr id="9" name="Plassholder for dato 3"/>
          <p:cNvSpPr>
            <a:spLocks noGrp="1"/>
          </p:cNvSpPr>
          <p:nvPr>
            <p:ph type="dt" sz="half" idx="10"/>
          </p:nvPr>
        </p:nvSpPr>
        <p:spPr>
          <a:xfrm>
            <a:off x="457200" y="4767264"/>
            <a:ext cx="1967022"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10" y="4767264"/>
            <a:ext cx="2255876"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lvl1pPr>
              <a:defRPr>
                <a:solidFill>
                  <a:schemeClr val="bg1"/>
                </a:solidFill>
              </a:defRPr>
            </a:lvl1pPr>
          </a:lstStyle>
          <a:p>
            <a:pPr>
              <a:defRPr/>
            </a:pPr>
            <a:r>
              <a:rPr lang="nb-NO" dirty="0">
                <a:solidFill>
                  <a:prstClr val="white"/>
                </a:solidFill>
              </a:rPr>
              <a:t>Page  |  </a:t>
            </a:r>
            <a:fld id="{0B3627CE-B1B3-3444-8C2F-F8D22F1C96BB}" type="slidenum">
              <a:rPr lang="nb-NO" smtClean="0">
                <a:solidFill>
                  <a:prstClr val="white"/>
                </a:solidFill>
              </a:rPr>
              <a:pPr>
                <a:defRPr/>
              </a:pPr>
              <a:t>‹#›</a:t>
            </a:fld>
            <a:endParaRPr lang="nb-NO" dirty="0">
              <a:solidFill>
                <a:prstClr val="white"/>
              </a:solidFill>
            </a:endParaRPr>
          </a:p>
        </p:txBody>
      </p:sp>
      <p:sp>
        <p:nvSpPr>
          <p:cNvPr id="17" name="Tittel 1"/>
          <p:cNvSpPr>
            <a:spLocks noGrp="1"/>
          </p:cNvSpPr>
          <p:nvPr>
            <p:ph type="title"/>
          </p:nvPr>
        </p:nvSpPr>
        <p:spPr>
          <a:xfrm>
            <a:off x="457201" y="205984"/>
            <a:ext cx="4922875" cy="614705"/>
          </a:xfrm>
        </p:spPr>
        <p:txBody>
          <a:bodyPr/>
          <a:lstStyle>
            <a:lvl1pPr>
              <a:defRPr>
                <a:solidFill>
                  <a:schemeClr val="tx1"/>
                </a:solidFill>
                <a:latin typeface="Franklin Gothic Demi Cond" panose="020B0706030402020204" pitchFamily="34" charset="0"/>
              </a:defRPr>
            </a:lvl1pPr>
          </a:lstStyle>
          <a:p>
            <a:r>
              <a:rPr lang="nb-NO" dirty="0"/>
              <a:t>Klikk for å redigere tittelstil</a:t>
            </a:r>
          </a:p>
        </p:txBody>
      </p:sp>
      <p:pic>
        <p:nvPicPr>
          <p:cNvPr id="13" name="Bild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31998" y="4823290"/>
            <a:ext cx="313660" cy="217820"/>
          </a:xfrm>
          <a:prstGeom prst="rect">
            <a:avLst/>
          </a:prstGeom>
        </p:spPr>
      </p:pic>
      <p:cxnSp>
        <p:nvCxnSpPr>
          <p:cNvPr id="14" name="Rett linje 13"/>
          <p:cNvCxnSpPr/>
          <p:nvPr userDrawn="1"/>
        </p:nvCxnSpPr>
        <p:spPr>
          <a:xfrm>
            <a:off x="457201" y="820684"/>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Rett linje 14"/>
          <p:cNvCxnSpPr/>
          <p:nvPr userDrawn="1"/>
        </p:nvCxnSpPr>
        <p:spPr>
          <a:xfrm>
            <a:off x="457201" y="4751520"/>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Plassholder for innhold 2"/>
          <p:cNvSpPr>
            <a:spLocks noGrp="1"/>
          </p:cNvSpPr>
          <p:nvPr>
            <p:ph idx="1"/>
          </p:nvPr>
        </p:nvSpPr>
        <p:spPr>
          <a:xfrm>
            <a:off x="457201" y="1071568"/>
            <a:ext cx="4922875" cy="3523061"/>
          </a:xfrm>
        </p:spPr>
        <p:txBody>
          <a:bodyPr/>
          <a:lstStyle>
            <a:lvl1pPr marL="447675" indent="-266700">
              <a:buClr>
                <a:schemeClr val="accent1"/>
              </a:buClr>
              <a:buSzPct val="80000"/>
              <a:buFontTx/>
              <a:buBlip>
                <a:blip r:embed="rId4"/>
              </a:buBlip>
              <a:tabLst>
                <a:tab pos="446088" algn="l"/>
              </a:tabLst>
              <a:defRPr sz="1800">
                <a:latin typeface="Arial" panose="020B0604020202020204" pitchFamily="34" charset="0"/>
                <a:cs typeface="Arial" panose="020B0604020202020204" pitchFamily="34" charset="0"/>
              </a:defRPr>
            </a:lvl1pPr>
            <a:lvl2pPr>
              <a:defRPr sz="1200">
                <a:latin typeface="Arial" panose="020B0604020202020204" pitchFamily="34" charset="0"/>
              </a:defRPr>
            </a:lvl2pPr>
            <a:lvl3pPr>
              <a:defRPr sz="1100">
                <a:latin typeface="Arial" panose="020B0604020202020204" pitchFamily="34" charset="0"/>
              </a:defRPr>
            </a:lvl3pPr>
            <a:lvl4pPr>
              <a:defRPr sz="1050">
                <a:latin typeface="Arial" panose="020B0604020202020204" pitchFamily="34" charset="0"/>
              </a:defRPr>
            </a:lvl4pPr>
            <a:lvl5pPr>
              <a:defRPr sz="800">
                <a:latin typeface="Arial" panose="020B0604020202020204" pitchFamily="34" charset="0"/>
              </a:defRPr>
            </a:lvl5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200150417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Dobbel">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25266" y="0"/>
            <a:ext cx="3240000" cy="5143500"/>
          </a:xfrm>
          <a:prstGeom prst="rect">
            <a:avLst/>
          </a:prstGeom>
        </p:spPr>
      </p:pic>
      <p:sp>
        <p:nvSpPr>
          <p:cNvPr id="9" name="Plassholder for dato 3"/>
          <p:cNvSpPr>
            <a:spLocks noGrp="1"/>
          </p:cNvSpPr>
          <p:nvPr>
            <p:ph type="dt" sz="half" idx="10"/>
          </p:nvPr>
        </p:nvSpPr>
        <p:spPr>
          <a:xfrm>
            <a:off x="457200" y="4767264"/>
            <a:ext cx="1967022"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10" y="4767264"/>
            <a:ext cx="2255876"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lvl1pPr>
              <a:defRPr>
                <a:solidFill>
                  <a:schemeClr val="bg1"/>
                </a:solidFill>
              </a:defRPr>
            </a:lvl1pPr>
          </a:lstStyle>
          <a:p>
            <a:pPr>
              <a:defRPr/>
            </a:pPr>
            <a:r>
              <a:rPr lang="nb-NO" dirty="0">
                <a:solidFill>
                  <a:prstClr val="white"/>
                </a:solidFill>
              </a:rPr>
              <a:t>Page  |  </a:t>
            </a:r>
            <a:fld id="{0B3627CE-B1B3-3444-8C2F-F8D22F1C96BB}" type="slidenum">
              <a:rPr lang="nb-NO" smtClean="0">
                <a:solidFill>
                  <a:prstClr val="white"/>
                </a:solidFill>
              </a:rPr>
              <a:pPr>
                <a:defRPr/>
              </a:pPr>
              <a:t>‹#›</a:t>
            </a:fld>
            <a:endParaRPr lang="nb-NO" dirty="0">
              <a:solidFill>
                <a:prstClr val="white"/>
              </a:solidFill>
            </a:endParaRPr>
          </a:p>
        </p:txBody>
      </p:sp>
      <p:sp>
        <p:nvSpPr>
          <p:cNvPr id="17" name="Tittel 1"/>
          <p:cNvSpPr>
            <a:spLocks noGrp="1"/>
          </p:cNvSpPr>
          <p:nvPr>
            <p:ph type="title"/>
          </p:nvPr>
        </p:nvSpPr>
        <p:spPr>
          <a:xfrm>
            <a:off x="457201" y="205984"/>
            <a:ext cx="4922875" cy="614705"/>
          </a:xfrm>
        </p:spPr>
        <p:txBody>
          <a:bodyPr/>
          <a:lstStyle>
            <a:lvl1pPr>
              <a:defRPr>
                <a:solidFill>
                  <a:schemeClr val="tx1"/>
                </a:solidFill>
                <a:latin typeface="Franklin Gothic Demi Cond" panose="020B0706030402020204" pitchFamily="34" charset="0"/>
              </a:defRPr>
            </a:lvl1pPr>
          </a:lstStyle>
          <a:p>
            <a:r>
              <a:rPr lang="nb-NO" dirty="0"/>
              <a:t>Klikk for å redigere tittelstil</a:t>
            </a:r>
          </a:p>
        </p:txBody>
      </p:sp>
      <p:pic>
        <p:nvPicPr>
          <p:cNvPr id="13" name="Bild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31998" y="4823290"/>
            <a:ext cx="313660" cy="217820"/>
          </a:xfrm>
          <a:prstGeom prst="rect">
            <a:avLst/>
          </a:prstGeom>
        </p:spPr>
      </p:pic>
      <p:cxnSp>
        <p:nvCxnSpPr>
          <p:cNvPr id="12" name="Rett linje 11"/>
          <p:cNvCxnSpPr/>
          <p:nvPr userDrawn="1"/>
        </p:nvCxnSpPr>
        <p:spPr>
          <a:xfrm>
            <a:off x="457201" y="820684"/>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userDrawn="1"/>
        </p:nvCxnSpPr>
        <p:spPr>
          <a:xfrm>
            <a:off x="457201" y="4751520"/>
            <a:ext cx="4922875"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5" name="Plassholder for innhold 2"/>
          <p:cNvSpPr>
            <a:spLocks noGrp="1"/>
          </p:cNvSpPr>
          <p:nvPr>
            <p:ph idx="1"/>
          </p:nvPr>
        </p:nvSpPr>
        <p:spPr>
          <a:xfrm>
            <a:off x="457201" y="1071568"/>
            <a:ext cx="4922875" cy="3523061"/>
          </a:xfrm>
        </p:spPr>
        <p:txBody>
          <a:bodyPr/>
          <a:lstStyle>
            <a:lvl1pPr marL="447675" indent="-266700">
              <a:buClr>
                <a:schemeClr val="accent1"/>
              </a:buClr>
              <a:buSzPct val="80000"/>
              <a:buFontTx/>
              <a:buBlip>
                <a:blip r:embed="rId4"/>
              </a:buBlip>
              <a:tabLst>
                <a:tab pos="446088" algn="l"/>
              </a:tabLst>
              <a:defRPr sz="1800">
                <a:latin typeface="Arial" panose="020B0604020202020204" pitchFamily="34" charset="0"/>
                <a:cs typeface="Arial" panose="020B0604020202020204" pitchFamily="34" charset="0"/>
              </a:defRPr>
            </a:lvl1pPr>
            <a:lvl2pPr>
              <a:defRPr sz="1200">
                <a:latin typeface="Arial" panose="020B0604020202020204" pitchFamily="34" charset="0"/>
              </a:defRPr>
            </a:lvl2pPr>
            <a:lvl3pPr>
              <a:defRPr sz="1100">
                <a:latin typeface="Arial" panose="020B0604020202020204" pitchFamily="34" charset="0"/>
              </a:defRPr>
            </a:lvl3pPr>
            <a:lvl4pPr>
              <a:defRPr sz="1050">
                <a:latin typeface="Arial" panose="020B0604020202020204" pitchFamily="34" charset="0"/>
              </a:defRPr>
            </a:lvl4pPr>
            <a:lvl5pPr>
              <a:defRPr sz="800">
                <a:latin typeface="Arial" panose="020B0604020202020204" pitchFamily="34" charset="0"/>
              </a:defRPr>
            </a:lvl5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257886983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obbel">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457200" y="4767264"/>
            <a:ext cx="1967022"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02" y="4767264"/>
            <a:ext cx="3212805"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lvl1pPr>
              <a:defRPr>
                <a:solidFill>
                  <a:schemeClr val="bg1"/>
                </a:solidFill>
              </a:defRPr>
            </a:lvl1pPr>
          </a:lstStyle>
          <a:p>
            <a:pPr>
              <a:defRPr/>
            </a:pPr>
            <a:r>
              <a:rPr lang="nb-NO" dirty="0">
                <a:solidFill>
                  <a:prstClr val="white"/>
                </a:solidFill>
              </a:rPr>
              <a:t>Page  |  </a:t>
            </a:r>
            <a:fld id="{0B3627CE-B1B3-3444-8C2F-F8D22F1C96BB}" type="slidenum">
              <a:rPr lang="nb-NO" smtClean="0">
                <a:solidFill>
                  <a:prstClr val="white"/>
                </a:solidFill>
              </a:rPr>
              <a:pPr>
                <a:defRPr/>
              </a:pPr>
              <a:t>‹#›</a:t>
            </a:fld>
            <a:endParaRPr lang="nb-NO" dirty="0">
              <a:solidFill>
                <a:prstClr val="white"/>
              </a:solidFill>
            </a:endParaRPr>
          </a:p>
        </p:txBody>
      </p:sp>
      <p:sp>
        <p:nvSpPr>
          <p:cNvPr id="17" name="Tittel 1"/>
          <p:cNvSpPr>
            <a:spLocks noGrp="1"/>
          </p:cNvSpPr>
          <p:nvPr>
            <p:ph type="title"/>
          </p:nvPr>
        </p:nvSpPr>
        <p:spPr>
          <a:xfrm>
            <a:off x="457200" y="205984"/>
            <a:ext cx="8229600" cy="614705"/>
          </a:xfrm>
        </p:spPr>
        <p:txBody>
          <a:bodyPr/>
          <a:lstStyle>
            <a:lvl1pPr>
              <a:defRPr>
                <a:solidFill>
                  <a:schemeClr val="tx1"/>
                </a:solidFill>
                <a:latin typeface="Franklin Gothic Demi Cond" panose="020B0706030402020204" pitchFamily="34" charset="0"/>
              </a:defRPr>
            </a:lvl1pPr>
          </a:lstStyle>
          <a:p>
            <a:r>
              <a:rPr lang="nb-NO" dirty="0"/>
              <a:t>Klikk for å redigere tittelstil</a:t>
            </a:r>
          </a:p>
        </p:txBody>
      </p:sp>
      <p:pic>
        <p:nvPicPr>
          <p:cNvPr id="12" name="Bild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5" y="503184"/>
            <a:ext cx="457198" cy="317500"/>
          </a:xfrm>
          <a:prstGeom prst="rect">
            <a:avLst/>
          </a:prstGeom>
        </p:spPr>
      </p:pic>
      <p:cxnSp>
        <p:nvCxnSpPr>
          <p:cNvPr id="14" name="Rett linje 13"/>
          <p:cNvCxnSpPr/>
          <p:nvPr userDrawn="1"/>
        </p:nvCxnSpPr>
        <p:spPr>
          <a:xfrm>
            <a:off x="457200" y="831316"/>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3" name="Plassholder for tekst 2"/>
          <p:cNvSpPr>
            <a:spLocks noGrp="1"/>
          </p:cNvSpPr>
          <p:nvPr>
            <p:ph idx="1"/>
          </p:nvPr>
        </p:nvSpPr>
        <p:spPr>
          <a:xfrm>
            <a:off x="457200" y="1071568"/>
            <a:ext cx="8229600" cy="352306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cxnSp>
        <p:nvCxnSpPr>
          <p:cNvPr id="15" name="Rett linje 14"/>
          <p:cNvCxnSpPr/>
          <p:nvPr userDrawn="1"/>
        </p:nvCxnSpPr>
        <p:spPr>
          <a:xfrm>
            <a:off x="457198" y="4767264"/>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352337"/>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4"/>
            <a:ext cx="8229600" cy="614705"/>
          </a:xfrm>
        </p:spPr>
        <p:txBody>
          <a:bodyPr/>
          <a:lstStyle>
            <a:lvl1pPr>
              <a:defRPr>
                <a:solidFill>
                  <a:srgbClr val="1E1E1E"/>
                </a:solidFill>
                <a:latin typeface="Franklin Gothic Demi Cond" panose="020B0706030402020204" pitchFamily="34" charset="0"/>
                <a:cs typeface="Arial" panose="020B0604020202020204" pitchFamily="34" charset="0"/>
              </a:defRPr>
            </a:lvl1pPr>
          </a:lstStyle>
          <a:p>
            <a:r>
              <a:rPr lang="nb-NO" dirty="0"/>
              <a:t>Klikk for å redigere tittelstil</a:t>
            </a:r>
          </a:p>
        </p:txBody>
      </p:sp>
      <p:sp>
        <p:nvSpPr>
          <p:cNvPr id="4" name="Plassholder for dato 3"/>
          <p:cNvSpPr>
            <a:spLocks noGrp="1"/>
          </p:cNvSpPr>
          <p:nvPr>
            <p:ph type="dt" sz="half" idx="10"/>
          </p:nvPr>
        </p:nvSpPr>
        <p:spPr/>
        <p:txBody>
          <a:bodyPr/>
          <a:lstStyle/>
          <a:p>
            <a:fld id="{C0D65667-859B-8440-BF94-3D55AB8BA1DA}" type="datetimeFigureOut">
              <a:rPr lang="nb-NO"/>
              <a:pPr/>
              <a:t>20.07.2021</a:t>
            </a:fld>
            <a:endParaRPr lang="nb-NO" dirty="0"/>
          </a:p>
        </p:txBody>
      </p:sp>
      <p:sp>
        <p:nvSpPr>
          <p:cNvPr id="5" name="Plassholder for bunntekst 4"/>
          <p:cNvSpPr>
            <a:spLocks noGrp="1"/>
          </p:cNvSpPr>
          <p:nvPr>
            <p:ph type="ftr" sz="quarter" idx="11"/>
          </p:nvPr>
        </p:nvSpPr>
        <p:spPr/>
        <p:txBody>
          <a:bodyPr/>
          <a:lstStyle/>
          <a:p>
            <a:pPr>
              <a:defRPr/>
            </a:pPr>
            <a:r>
              <a:rPr lang="en-US" dirty="0"/>
              <a:t>Insert legal entity</a:t>
            </a:r>
            <a:endParaRPr lang="nb-NO" dirty="0"/>
          </a:p>
        </p:txBody>
      </p:sp>
      <p:sp>
        <p:nvSpPr>
          <p:cNvPr id="6" name="Plassholder for lysbildenummer 5"/>
          <p:cNvSpPr>
            <a:spLocks noGrp="1"/>
          </p:cNvSpPr>
          <p:nvPr>
            <p:ph type="sldNum" sz="quarter" idx="12"/>
          </p:nvPr>
        </p:nvSpPr>
        <p:spPr/>
        <p:txBody>
          <a:bodyPr/>
          <a:lstStyle/>
          <a:p>
            <a:pPr>
              <a:defRPr/>
            </a:pPr>
            <a:r>
              <a:rPr lang="nb-NO" dirty="0"/>
              <a:t>Page  |  </a:t>
            </a:r>
            <a:fld id="{0B3627CE-B1B3-3444-8C2F-F8D22F1C96BB}" type="slidenum">
              <a:rPr lang="nb-NO"/>
              <a:pPr>
                <a:defRPr/>
              </a:pPr>
              <a:t>‹#›</a:t>
            </a:fld>
            <a:endParaRPr lang="nb-NO" dirty="0"/>
          </a:p>
        </p:txBody>
      </p:sp>
      <p:cxnSp>
        <p:nvCxnSpPr>
          <p:cNvPr id="9" name="Rett linje 8"/>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8" name="Plassholder for innhold 7"/>
          <p:cNvSpPr>
            <a:spLocks noGrp="1"/>
          </p:cNvSpPr>
          <p:nvPr>
            <p:ph sz="quarter" idx="13"/>
          </p:nvPr>
        </p:nvSpPr>
        <p:spPr>
          <a:xfrm>
            <a:off x="4726800" y="1058604"/>
            <a:ext cx="3960000" cy="3523061"/>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17" name="Plassholder for innhold 16"/>
          <p:cNvSpPr>
            <a:spLocks noGrp="1"/>
          </p:cNvSpPr>
          <p:nvPr>
            <p:ph sz="quarter" idx="14"/>
          </p:nvPr>
        </p:nvSpPr>
        <p:spPr>
          <a:xfrm>
            <a:off x="457200" y="1057264"/>
            <a:ext cx="3960000" cy="3524400"/>
          </a:xfrm>
        </p:spPr>
        <p:txBody>
          <a:body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42409556"/>
      </p:ext>
    </p:extLst>
  </p:cSld>
  <p:clrMapOvr>
    <a:masterClrMapping/>
  </p:clrMapOvr>
  <p:transition spd="slow">
    <p:wipe/>
  </p:transition>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Dobbel">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53200" y="1071568"/>
            <a:ext cx="2133600" cy="3523061"/>
          </a:xfrm>
          <a:prstGeom prst="rect">
            <a:avLst/>
          </a:prstGeom>
        </p:spPr>
      </p:pic>
      <p:sp>
        <p:nvSpPr>
          <p:cNvPr id="8" name="Plassholder for innhold 2"/>
          <p:cNvSpPr>
            <a:spLocks noGrp="1"/>
          </p:cNvSpPr>
          <p:nvPr>
            <p:ph idx="1"/>
          </p:nvPr>
        </p:nvSpPr>
        <p:spPr>
          <a:xfrm>
            <a:off x="457201" y="1071568"/>
            <a:ext cx="5562601" cy="3523061"/>
          </a:xfrm>
        </p:spPr>
        <p:txBody>
          <a:bodyPr/>
          <a:lstStyle>
            <a:lvl1pPr marL="447675" indent="-266700">
              <a:buClr>
                <a:schemeClr val="accent1"/>
              </a:buClr>
              <a:buSzPct val="80000"/>
              <a:buFontTx/>
              <a:buBlip>
                <a:blip r:embed="rId3"/>
              </a:buBlip>
              <a:defRPr sz="1800">
                <a:latin typeface="Arial" panose="020B0604020202020204" pitchFamily="34" charset="0"/>
                <a:cs typeface="Arial" panose="020B0604020202020204" pitchFamily="34" charset="0"/>
              </a:defRPr>
            </a:lvl1pPr>
            <a:lvl2pPr>
              <a:defRPr sz="1200"/>
            </a:lvl2pPr>
            <a:lvl3pPr>
              <a:defRPr sz="1100"/>
            </a:lvl3pPr>
            <a:lvl4pPr>
              <a:defRPr sz="1050"/>
            </a:lvl4pPr>
            <a:lvl5pPr>
              <a:defRPr sz="800"/>
            </a:lvl5pPr>
          </a:lstStyle>
          <a:p>
            <a:pPr lvl="0"/>
            <a:r>
              <a:rPr lang="nb-NO" dirty="0"/>
              <a:t>Klikk for å redigere tekststiler i malen</a:t>
            </a:r>
          </a:p>
          <a:p>
            <a:pPr lvl="1"/>
            <a:r>
              <a:rPr lang="nb-NO" dirty="0"/>
              <a:t>Andre nivå</a:t>
            </a:r>
          </a:p>
          <a:p>
            <a:pPr lvl="2"/>
            <a:r>
              <a:rPr lang="nb-NO" dirty="0"/>
              <a:t>Tredje nivå</a:t>
            </a:r>
          </a:p>
        </p:txBody>
      </p:sp>
      <p:sp>
        <p:nvSpPr>
          <p:cNvPr id="9" name="Plassholder for dato 3"/>
          <p:cNvSpPr>
            <a:spLocks noGrp="1"/>
          </p:cNvSpPr>
          <p:nvPr>
            <p:ph type="dt" sz="half" idx="10"/>
          </p:nvPr>
        </p:nvSpPr>
        <p:spPr>
          <a:xfrm>
            <a:off x="457200" y="4767264"/>
            <a:ext cx="2133600"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02" y="4767264"/>
            <a:ext cx="2895600"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p>
            <a:pPr>
              <a:defRPr/>
            </a:pPr>
            <a:r>
              <a:rPr lang="nb-NO" dirty="0"/>
              <a:t>Page  |  </a:t>
            </a:r>
            <a:fld id="{0B3627CE-B1B3-3444-8C2F-F8D22F1C96BB}" type="slidenum">
              <a:rPr lang="nb-NO"/>
              <a:pPr>
                <a:defRPr/>
              </a:pPr>
              <a:t>‹#›</a:t>
            </a:fld>
            <a:endParaRPr lang="nb-NO" dirty="0"/>
          </a:p>
        </p:txBody>
      </p:sp>
      <p:cxnSp>
        <p:nvCxnSpPr>
          <p:cNvPr id="14" name="Rett linje 13"/>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7" name="Tittel 1"/>
          <p:cNvSpPr>
            <a:spLocks noGrp="1"/>
          </p:cNvSpPr>
          <p:nvPr>
            <p:ph type="title"/>
          </p:nvPr>
        </p:nvSpPr>
        <p:spPr>
          <a:xfrm>
            <a:off x="457200" y="205984"/>
            <a:ext cx="8229600" cy="614705"/>
          </a:xfrm>
        </p:spPr>
        <p:txBody>
          <a:bodyPr/>
          <a:lstStyle>
            <a:lvl1pPr>
              <a:defRPr>
                <a:solidFill>
                  <a:schemeClr val="tx1"/>
                </a:solidFill>
                <a:effectLst/>
                <a:latin typeface="Franklin Gothic Demi Cond" panose="020B0706030402020204" pitchFamily="34" charset="0"/>
              </a:defRPr>
            </a:lvl1pPr>
          </a:lstStyle>
          <a:p>
            <a:r>
              <a:rPr lang="nb-NO" dirty="0"/>
              <a:t>Klikk for å redigere tittelstil</a:t>
            </a:r>
          </a:p>
        </p:txBody>
      </p:sp>
    </p:spTree>
    <p:extLst>
      <p:ext uri="{BB962C8B-B14F-4D97-AF65-F5344CB8AC3E}">
        <p14:creationId xmlns:p14="http://schemas.microsoft.com/office/powerpoint/2010/main" val="233934939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obbel">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51326" y="1047750"/>
            <a:ext cx="4435474" cy="3543691"/>
          </a:xfrm>
          <a:prstGeom prst="rect">
            <a:avLst/>
          </a:prstGeom>
        </p:spPr>
      </p:pic>
      <p:sp>
        <p:nvSpPr>
          <p:cNvPr id="9" name="Plassholder for dato 3"/>
          <p:cNvSpPr>
            <a:spLocks noGrp="1"/>
          </p:cNvSpPr>
          <p:nvPr>
            <p:ph type="dt" sz="half" idx="10"/>
          </p:nvPr>
        </p:nvSpPr>
        <p:spPr>
          <a:xfrm>
            <a:off x="457200" y="4767264"/>
            <a:ext cx="2133600"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02" y="4767264"/>
            <a:ext cx="2895600"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p>
            <a:pPr>
              <a:defRPr/>
            </a:pPr>
            <a:r>
              <a:rPr lang="nb-NO" dirty="0"/>
              <a:t>Page  |  </a:t>
            </a:r>
            <a:fld id="{0B3627CE-B1B3-3444-8C2F-F8D22F1C96BB}" type="slidenum">
              <a:rPr lang="nb-NO"/>
              <a:pPr>
                <a:defRPr/>
              </a:pPr>
              <a:t>‹#›</a:t>
            </a:fld>
            <a:endParaRPr lang="nb-NO" dirty="0"/>
          </a:p>
        </p:txBody>
      </p:sp>
      <p:cxnSp>
        <p:nvCxnSpPr>
          <p:cNvPr id="14" name="Rett linje 13"/>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7" name="Tittel 1"/>
          <p:cNvSpPr>
            <a:spLocks noGrp="1"/>
          </p:cNvSpPr>
          <p:nvPr>
            <p:ph type="title"/>
          </p:nvPr>
        </p:nvSpPr>
        <p:spPr>
          <a:xfrm>
            <a:off x="457200" y="205984"/>
            <a:ext cx="8229600" cy="614705"/>
          </a:xfrm>
        </p:spPr>
        <p:txBody>
          <a:bodyPr/>
          <a:lstStyle>
            <a:lvl1pPr>
              <a:defRPr>
                <a:solidFill>
                  <a:schemeClr val="tx1"/>
                </a:solidFill>
                <a:latin typeface="Franklin Gothic Demi Cond" panose="020B0706030402020204" pitchFamily="34" charset="0"/>
              </a:defRPr>
            </a:lvl1pPr>
          </a:lstStyle>
          <a:p>
            <a:r>
              <a:rPr lang="nb-NO" dirty="0"/>
              <a:t>Klikk for å redigere tittelstil</a:t>
            </a:r>
          </a:p>
        </p:txBody>
      </p:sp>
      <p:sp>
        <p:nvSpPr>
          <p:cNvPr id="3" name="Plassholder for innhold 2"/>
          <p:cNvSpPr>
            <a:spLocks noGrp="1"/>
          </p:cNvSpPr>
          <p:nvPr>
            <p:ph sz="quarter" idx="13"/>
          </p:nvPr>
        </p:nvSpPr>
        <p:spPr>
          <a:xfrm>
            <a:off x="520403" y="1047750"/>
            <a:ext cx="3538800" cy="35433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604402767"/>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Dobbel">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553198" y="1081945"/>
            <a:ext cx="2133600" cy="3523061"/>
          </a:xfrm>
          <a:prstGeom prst="rect">
            <a:avLst/>
          </a:prstGeom>
        </p:spPr>
      </p:pic>
      <p:sp>
        <p:nvSpPr>
          <p:cNvPr id="8" name="Plassholder for innhold 2"/>
          <p:cNvSpPr>
            <a:spLocks noGrp="1"/>
          </p:cNvSpPr>
          <p:nvPr>
            <p:ph idx="1"/>
          </p:nvPr>
        </p:nvSpPr>
        <p:spPr>
          <a:xfrm>
            <a:off x="457201" y="1071568"/>
            <a:ext cx="5562601" cy="3523061"/>
          </a:xfrm>
        </p:spPr>
        <p:txBody>
          <a:bodyPr/>
          <a:lstStyle>
            <a:lvl1pPr marL="266700" indent="-266700">
              <a:buClr>
                <a:schemeClr val="accent1"/>
              </a:buClr>
              <a:buSzPct val="80000"/>
              <a:buFontTx/>
              <a:buBlip>
                <a:blip r:embed="rId3"/>
              </a:buBlip>
              <a:defRPr sz="1800">
                <a:latin typeface="Arial" panose="020B0604020202020204" pitchFamily="34" charset="0"/>
                <a:cs typeface="Arial" panose="020B0604020202020204" pitchFamily="34" charset="0"/>
              </a:defRPr>
            </a:lvl1pPr>
            <a:lvl2pPr>
              <a:defRPr sz="1200">
                <a:latin typeface="Arial" panose="020B0604020202020204" pitchFamily="34" charset="0"/>
              </a:defRPr>
            </a:lvl2pPr>
            <a:lvl3pPr>
              <a:defRPr sz="1100">
                <a:latin typeface="Arial" panose="020B0604020202020204" pitchFamily="34" charset="0"/>
              </a:defRPr>
            </a:lvl3pPr>
            <a:lvl4pPr>
              <a:defRPr sz="1050">
                <a:latin typeface="Arial" panose="020B0604020202020204" pitchFamily="34" charset="0"/>
              </a:defRPr>
            </a:lvl4pPr>
            <a:lvl5pPr>
              <a:defRPr sz="800">
                <a:latin typeface="Arial" panose="020B0604020202020204" pitchFamily="34"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p:cNvSpPr>
            <a:spLocks noGrp="1"/>
          </p:cNvSpPr>
          <p:nvPr>
            <p:ph type="dt" sz="half" idx="10"/>
          </p:nvPr>
        </p:nvSpPr>
        <p:spPr>
          <a:xfrm>
            <a:off x="457200" y="4767264"/>
            <a:ext cx="2133600" cy="273844"/>
          </a:xfrm>
        </p:spPr>
        <p:txBody>
          <a:bodyPr/>
          <a:lstStyle/>
          <a:p>
            <a:fld id="{C0D65667-859B-8440-BF94-3D55AB8BA1DA}" type="datetimeFigureOut">
              <a:rPr lang="nb-NO"/>
              <a:pPr/>
              <a:t>20.07.2021</a:t>
            </a:fld>
            <a:endParaRPr lang="nb-NO" dirty="0"/>
          </a:p>
        </p:txBody>
      </p:sp>
      <p:sp>
        <p:nvSpPr>
          <p:cNvPr id="10" name="Plassholder for bunntekst 4"/>
          <p:cNvSpPr>
            <a:spLocks noGrp="1"/>
          </p:cNvSpPr>
          <p:nvPr>
            <p:ph type="ftr" sz="quarter" idx="11"/>
          </p:nvPr>
        </p:nvSpPr>
        <p:spPr>
          <a:xfrm>
            <a:off x="3124202" y="4767264"/>
            <a:ext cx="2895600" cy="273844"/>
          </a:xfrm>
        </p:spPr>
        <p:txBody>
          <a:bodyPr/>
          <a:lstStyle/>
          <a:p>
            <a:pPr>
              <a:defRPr/>
            </a:pPr>
            <a:r>
              <a:rPr lang="en-US" dirty="0"/>
              <a:t>Insert legal entity</a:t>
            </a:r>
            <a:endParaRPr lang="nb-NO" dirty="0"/>
          </a:p>
        </p:txBody>
      </p:sp>
      <p:sp>
        <p:nvSpPr>
          <p:cNvPr id="11" name="Plassholder for lysbildenummer 5"/>
          <p:cNvSpPr>
            <a:spLocks noGrp="1"/>
          </p:cNvSpPr>
          <p:nvPr>
            <p:ph type="sldNum" sz="quarter" idx="12"/>
          </p:nvPr>
        </p:nvSpPr>
        <p:spPr>
          <a:xfrm>
            <a:off x="6553200" y="4767264"/>
            <a:ext cx="2133600" cy="273844"/>
          </a:xfrm>
        </p:spPr>
        <p:txBody>
          <a:bodyPr/>
          <a:lstStyle/>
          <a:p>
            <a:pPr>
              <a:defRPr/>
            </a:pPr>
            <a:r>
              <a:rPr lang="nb-NO" dirty="0"/>
              <a:t>Page  |  </a:t>
            </a:r>
            <a:fld id="{0B3627CE-B1B3-3444-8C2F-F8D22F1C96BB}" type="slidenum">
              <a:rPr lang="nb-NO"/>
              <a:pPr>
                <a:defRPr/>
              </a:pPr>
              <a:t>‹#›</a:t>
            </a:fld>
            <a:endParaRPr lang="nb-NO" dirty="0"/>
          </a:p>
        </p:txBody>
      </p:sp>
      <p:cxnSp>
        <p:nvCxnSpPr>
          <p:cNvPr id="14" name="Rett linje 13"/>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7" name="Tittel 1"/>
          <p:cNvSpPr>
            <a:spLocks noGrp="1"/>
          </p:cNvSpPr>
          <p:nvPr>
            <p:ph type="title"/>
          </p:nvPr>
        </p:nvSpPr>
        <p:spPr>
          <a:xfrm>
            <a:off x="457200" y="205984"/>
            <a:ext cx="8229600" cy="614705"/>
          </a:xfrm>
        </p:spPr>
        <p:txBody>
          <a:bodyPr/>
          <a:lstStyle>
            <a:lvl1pPr>
              <a:defRPr>
                <a:latin typeface="Franklin Gothic Demi Cond" panose="020B0706030402020204" pitchFamily="34" charset="0"/>
              </a:defRPr>
            </a:lvl1pPr>
          </a:lstStyle>
          <a:p>
            <a:r>
              <a:rPr lang="nb-NO" dirty="0"/>
              <a:t>Klikk for å redigere tittelstil</a:t>
            </a:r>
          </a:p>
        </p:txBody>
      </p:sp>
    </p:spTree>
    <p:extLst>
      <p:ext uri="{BB962C8B-B14F-4D97-AF65-F5344CB8AC3E}">
        <p14:creationId xmlns:p14="http://schemas.microsoft.com/office/powerpoint/2010/main" val="1650245041"/>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4"/>
            <a:ext cx="8229600" cy="614705"/>
          </a:xfrm>
        </p:spPr>
        <p:txBody>
          <a:bodyPr/>
          <a:lstStyle>
            <a:lvl1pPr>
              <a:defRPr>
                <a:solidFill>
                  <a:schemeClr val="tx1"/>
                </a:solidFill>
                <a:latin typeface="Franklin Gothic Demi Cond" panose="020B0706030402020204" pitchFamily="34" charset="0"/>
                <a:cs typeface="Arial" panose="020B0604020202020204" pitchFamily="34" charset="0"/>
              </a:defRPr>
            </a:lvl1pPr>
          </a:lstStyle>
          <a:p>
            <a:r>
              <a:rPr lang="nb-NO" dirty="0"/>
              <a:t>Klikk for å redigere tittelstil</a:t>
            </a:r>
          </a:p>
        </p:txBody>
      </p:sp>
      <p:sp>
        <p:nvSpPr>
          <p:cNvPr id="3" name="Plassholder for innhold 2"/>
          <p:cNvSpPr>
            <a:spLocks noGrp="1"/>
          </p:cNvSpPr>
          <p:nvPr>
            <p:ph idx="1"/>
          </p:nvPr>
        </p:nvSpPr>
        <p:spPr>
          <a:xfrm>
            <a:off x="457200" y="1071568"/>
            <a:ext cx="8229600" cy="3523061"/>
          </a:xfrm>
        </p:spPr>
        <p:txBody>
          <a:bodyPr/>
          <a:lstStyle>
            <a:lvl1pPr marL="266700" indent="-266700">
              <a:buClr>
                <a:schemeClr val="accent1"/>
              </a:buClr>
              <a:buSzPct val="80000"/>
              <a:buFontTx/>
              <a:buBlip>
                <a:blip r:embed="rId2"/>
              </a:buBlip>
              <a:defRPr sz="1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vl3pPr>
            <a:lvl4pPr>
              <a:defRPr sz="1100"/>
            </a:lvl4pPr>
            <a:lvl5pPr>
              <a:defRPr sz="900"/>
            </a:lvl5p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10"/>
          </p:nvPr>
        </p:nvSpPr>
        <p:spPr/>
        <p:txBody>
          <a:bodyPr/>
          <a:lstStyle/>
          <a:p>
            <a:fld id="{C0D65667-859B-8440-BF94-3D55AB8BA1DA}" type="datetimeFigureOut">
              <a:rPr lang="nb-NO"/>
              <a:pPr/>
              <a:t>20.07.2021</a:t>
            </a:fld>
            <a:endParaRPr lang="nb-NO" dirty="0"/>
          </a:p>
        </p:txBody>
      </p:sp>
      <p:sp>
        <p:nvSpPr>
          <p:cNvPr id="5" name="Plassholder for bunntekst 4"/>
          <p:cNvSpPr>
            <a:spLocks noGrp="1"/>
          </p:cNvSpPr>
          <p:nvPr>
            <p:ph type="ftr" sz="quarter" idx="11"/>
          </p:nvPr>
        </p:nvSpPr>
        <p:spPr/>
        <p:txBody>
          <a:bodyPr/>
          <a:lstStyle/>
          <a:p>
            <a:pPr>
              <a:defRPr/>
            </a:pPr>
            <a:r>
              <a:rPr lang="en-US" dirty="0"/>
              <a:t>Insert legal entity</a:t>
            </a:r>
            <a:endParaRPr lang="nb-NO" dirty="0"/>
          </a:p>
        </p:txBody>
      </p:sp>
      <p:sp>
        <p:nvSpPr>
          <p:cNvPr id="6" name="Plassholder for lysbildenummer 5"/>
          <p:cNvSpPr>
            <a:spLocks noGrp="1"/>
          </p:cNvSpPr>
          <p:nvPr>
            <p:ph type="sldNum" sz="quarter" idx="12"/>
          </p:nvPr>
        </p:nvSpPr>
        <p:spPr/>
        <p:txBody>
          <a:bodyPr/>
          <a:lstStyle/>
          <a:p>
            <a:pPr>
              <a:defRPr/>
            </a:pPr>
            <a:r>
              <a:rPr lang="nb-NO" dirty="0"/>
              <a:t>Page  |  </a:t>
            </a:r>
            <a:fld id="{0B3627CE-B1B3-3444-8C2F-F8D22F1C96BB}" type="slidenum">
              <a:rPr lang="nb-NO"/>
              <a:pPr>
                <a:defRPr/>
              </a:pPr>
              <a:t>‹#›</a:t>
            </a:fld>
            <a:endParaRPr lang="nb-NO" dirty="0"/>
          </a:p>
        </p:txBody>
      </p:sp>
      <p:cxnSp>
        <p:nvCxnSpPr>
          <p:cNvPr id="9" name="Rett linje 8"/>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Bild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5" y="503184"/>
            <a:ext cx="457198" cy="317500"/>
          </a:xfrm>
          <a:prstGeom prst="rect">
            <a:avLst/>
          </a:prstGeom>
        </p:spPr>
      </p:pic>
    </p:spTree>
    <p:extLst>
      <p:ext uri="{BB962C8B-B14F-4D97-AF65-F5344CB8AC3E}">
        <p14:creationId xmlns:p14="http://schemas.microsoft.com/office/powerpoint/2010/main" val="2374386856"/>
      </p:ext>
    </p:extLst>
  </p:cSld>
  <p:clrMapOvr>
    <a:masterClrMapping/>
  </p:clrMapOvr>
  <p:transition spd="slow">
    <p:wip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7949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4"/>
            <a:ext cx="8229600" cy="614705"/>
          </a:xfrm>
        </p:spPr>
        <p:txBody>
          <a:bodyPr/>
          <a:lstStyle>
            <a:lvl1pPr>
              <a:defRPr>
                <a:solidFill>
                  <a:schemeClr val="tx1"/>
                </a:solidFill>
                <a:latin typeface="Franklin Gothic Demi Cond" panose="020B0706030402020204" pitchFamily="34" charset="0"/>
                <a:cs typeface="Arial" panose="020B0604020202020204" pitchFamily="34" charset="0"/>
              </a:defRPr>
            </a:lvl1pPr>
          </a:lstStyle>
          <a:p>
            <a:r>
              <a:rPr lang="nb-NO" dirty="0"/>
              <a:t>Klikk for å redigere tittelstil</a:t>
            </a:r>
          </a:p>
        </p:txBody>
      </p:sp>
      <p:sp>
        <p:nvSpPr>
          <p:cNvPr id="3" name="Plassholder for innhold 2"/>
          <p:cNvSpPr>
            <a:spLocks noGrp="1"/>
          </p:cNvSpPr>
          <p:nvPr>
            <p:ph idx="1"/>
          </p:nvPr>
        </p:nvSpPr>
        <p:spPr>
          <a:xfrm>
            <a:off x="457200" y="1071568"/>
            <a:ext cx="8229600" cy="3523061"/>
          </a:xfrm>
        </p:spPr>
        <p:txBody>
          <a:bodyPr numCol="2"/>
          <a:lstStyle>
            <a:lvl1pPr marL="447675" indent="-266700">
              <a:buClr>
                <a:schemeClr val="accent1"/>
              </a:buClr>
              <a:buSzPct val="80000"/>
              <a:buFontTx/>
              <a:buBlip>
                <a:blip r:embed="rId2"/>
              </a:buBlip>
              <a:tabLst>
                <a:tab pos="361950" algn="l"/>
              </a:tabLst>
              <a:defRPr sz="1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vl3pPr>
            <a:lvl4pPr>
              <a:defRPr sz="1100"/>
            </a:lvl4pPr>
            <a:lvl5pPr>
              <a:defRPr sz="900"/>
            </a:lvl5p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10"/>
          </p:nvPr>
        </p:nvSpPr>
        <p:spPr/>
        <p:txBody>
          <a:bodyPr/>
          <a:lstStyle/>
          <a:p>
            <a:fld id="{C0D65667-859B-8440-BF94-3D55AB8BA1DA}" type="datetimeFigureOut">
              <a:rPr lang="nb-NO"/>
              <a:pPr/>
              <a:t>20.07.2021</a:t>
            </a:fld>
            <a:endParaRPr lang="nb-NO" dirty="0"/>
          </a:p>
        </p:txBody>
      </p:sp>
      <p:sp>
        <p:nvSpPr>
          <p:cNvPr id="5" name="Plassholder for bunntekst 4"/>
          <p:cNvSpPr>
            <a:spLocks noGrp="1"/>
          </p:cNvSpPr>
          <p:nvPr>
            <p:ph type="ftr" sz="quarter" idx="11"/>
          </p:nvPr>
        </p:nvSpPr>
        <p:spPr/>
        <p:txBody>
          <a:bodyPr/>
          <a:lstStyle/>
          <a:p>
            <a:pPr>
              <a:defRPr/>
            </a:pPr>
            <a:r>
              <a:rPr lang="en-US" dirty="0"/>
              <a:t>Insert legal entity</a:t>
            </a:r>
            <a:endParaRPr lang="nb-NO" dirty="0"/>
          </a:p>
        </p:txBody>
      </p:sp>
      <p:sp>
        <p:nvSpPr>
          <p:cNvPr id="6" name="Plassholder for lysbildenummer 5"/>
          <p:cNvSpPr>
            <a:spLocks noGrp="1"/>
          </p:cNvSpPr>
          <p:nvPr>
            <p:ph type="sldNum" sz="quarter" idx="12"/>
          </p:nvPr>
        </p:nvSpPr>
        <p:spPr/>
        <p:txBody>
          <a:bodyPr/>
          <a:lstStyle/>
          <a:p>
            <a:pPr>
              <a:defRPr/>
            </a:pPr>
            <a:r>
              <a:rPr lang="nb-NO" dirty="0"/>
              <a:t>Page  |  </a:t>
            </a:r>
            <a:fld id="{0B3627CE-B1B3-3444-8C2F-F8D22F1C96BB}" type="slidenum">
              <a:rPr lang="nb-NO"/>
              <a:pPr>
                <a:defRPr/>
              </a:pPr>
              <a:t>‹#›</a:t>
            </a:fld>
            <a:endParaRPr lang="nb-NO" dirty="0"/>
          </a:p>
        </p:txBody>
      </p:sp>
      <p:cxnSp>
        <p:nvCxnSpPr>
          <p:cNvPr id="9" name="Rett linje 8"/>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Bild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5" y="503184"/>
            <a:ext cx="457198" cy="317500"/>
          </a:xfrm>
          <a:prstGeom prst="rect">
            <a:avLst/>
          </a:prstGeom>
        </p:spPr>
      </p:pic>
      <p:cxnSp>
        <p:nvCxnSpPr>
          <p:cNvPr id="8" name="Rett linje 7"/>
          <p:cNvCxnSpPr/>
          <p:nvPr userDrawn="1"/>
        </p:nvCxnSpPr>
        <p:spPr>
          <a:xfrm>
            <a:off x="4619145" y="1265280"/>
            <a:ext cx="0" cy="30515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535597"/>
      </p:ext>
    </p:extLst>
  </p:cSld>
  <p:clrMapOvr>
    <a:masterClrMapping/>
  </p:clrMapOvr>
  <p:transition spd="slow">
    <p:wipe/>
  </p:transition>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4"/>
            <a:ext cx="8229600" cy="614705"/>
          </a:xfrm>
        </p:spPr>
        <p:txBody>
          <a:bodyPr/>
          <a:lstStyle>
            <a:lvl1pPr>
              <a:defRPr>
                <a:solidFill>
                  <a:schemeClr val="tx1"/>
                </a:solidFill>
                <a:latin typeface="Franklin Gothic Demi Cond" panose="020B0706030402020204" pitchFamily="34" charset="0"/>
                <a:cs typeface="Arial" panose="020B0604020202020204" pitchFamily="34" charset="0"/>
              </a:defRPr>
            </a:lvl1pPr>
          </a:lstStyle>
          <a:p>
            <a:r>
              <a:rPr lang="nb-NO" dirty="0"/>
              <a:t>Klikk for å redigere tittelstil</a:t>
            </a:r>
          </a:p>
        </p:txBody>
      </p:sp>
      <p:sp>
        <p:nvSpPr>
          <p:cNvPr id="4" name="Plassholder for dato 3"/>
          <p:cNvSpPr>
            <a:spLocks noGrp="1"/>
          </p:cNvSpPr>
          <p:nvPr>
            <p:ph type="dt" sz="half" idx="10"/>
          </p:nvPr>
        </p:nvSpPr>
        <p:spPr/>
        <p:txBody>
          <a:bodyPr/>
          <a:lstStyle/>
          <a:p>
            <a:fld id="{C0D65667-859B-8440-BF94-3D55AB8BA1DA}" type="datetimeFigureOut">
              <a:rPr lang="nb-NO"/>
              <a:pPr/>
              <a:t>20.07.2021</a:t>
            </a:fld>
            <a:endParaRPr lang="nb-NO" dirty="0"/>
          </a:p>
        </p:txBody>
      </p:sp>
      <p:sp>
        <p:nvSpPr>
          <p:cNvPr id="5" name="Plassholder for bunntekst 4"/>
          <p:cNvSpPr>
            <a:spLocks noGrp="1"/>
          </p:cNvSpPr>
          <p:nvPr>
            <p:ph type="ftr" sz="quarter" idx="11"/>
          </p:nvPr>
        </p:nvSpPr>
        <p:spPr/>
        <p:txBody>
          <a:bodyPr/>
          <a:lstStyle/>
          <a:p>
            <a:pPr>
              <a:defRPr/>
            </a:pPr>
            <a:r>
              <a:rPr lang="en-US" dirty="0"/>
              <a:t>Insert legal entity</a:t>
            </a:r>
            <a:endParaRPr lang="nb-NO" dirty="0"/>
          </a:p>
        </p:txBody>
      </p:sp>
      <p:sp>
        <p:nvSpPr>
          <p:cNvPr id="6" name="Plassholder for lysbildenummer 5"/>
          <p:cNvSpPr>
            <a:spLocks noGrp="1"/>
          </p:cNvSpPr>
          <p:nvPr>
            <p:ph type="sldNum" sz="quarter" idx="12"/>
          </p:nvPr>
        </p:nvSpPr>
        <p:spPr/>
        <p:txBody>
          <a:bodyPr/>
          <a:lstStyle/>
          <a:p>
            <a:pPr>
              <a:defRPr/>
            </a:pPr>
            <a:r>
              <a:rPr lang="nb-NO" dirty="0"/>
              <a:t>Page  |  </a:t>
            </a:r>
            <a:fld id="{0B3627CE-B1B3-3444-8C2F-F8D22F1C96BB}" type="slidenum">
              <a:rPr lang="nb-NO"/>
              <a:pPr>
                <a:defRPr/>
              </a:pPr>
              <a:t>‹#›</a:t>
            </a:fld>
            <a:endParaRPr lang="nb-NO" dirty="0"/>
          </a:p>
        </p:txBody>
      </p:sp>
      <p:cxnSp>
        <p:nvCxnSpPr>
          <p:cNvPr id="9" name="Rett linje 8"/>
          <p:cNvCxnSpPr/>
          <p:nvPr userDrawn="1"/>
        </p:nvCxnSpPr>
        <p:spPr>
          <a:xfrm>
            <a:off x="457200" y="4764337"/>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8" name="Bil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5" y="503184"/>
            <a:ext cx="457198" cy="317500"/>
          </a:xfrm>
          <a:prstGeom prst="rect">
            <a:avLst/>
          </a:prstGeom>
        </p:spPr>
      </p:pic>
    </p:spTree>
    <p:extLst>
      <p:ext uri="{BB962C8B-B14F-4D97-AF65-F5344CB8AC3E}">
        <p14:creationId xmlns:p14="http://schemas.microsoft.com/office/powerpoint/2010/main" val="329620542"/>
      </p:ext>
    </p:extLst>
  </p:cSld>
  <p:clrMapOvr>
    <a:masterClrMapping/>
  </p:clrMapOvr>
  <p:transition spd="slow">
    <p:wipe/>
  </p:transition>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p:nvPr/>
        </p:nvSpPr>
        <p:spPr>
          <a:xfrm>
            <a:off x="0" y="0"/>
            <a:ext cx="9144000" cy="971550"/>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GB" altLang="sv-SE" sz="1350" dirty="0">
              <a:solidFill>
                <a:srgbClr val="FFFFFF"/>
              </a:solidFill>
            </a:endParaRPr>
          </a:p>
        </p:txBody>
      </p:sp>
      <p:sp>
        <p:nvSpPr>
          <p:cNvPr id="9" name="Rectangle 56"/>
          <p:cNvSpPr/>
          <p:nvPr/>
        </p:nvSpPr>
        <p:spPr>
          <a:xfrm>
            <a:off x="0" y="4536281"/>
            <a:ext cx="9144000" cy="620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GB" altLang="sv-SE" sz="1350" dirty="0">
              <a:solidFill>
                <a:srgbClr val="FFFFFF"/>
              </a:solidFill>
            </a:endParaRPr>
          </a:p>
        </p:txBody>
      </p:sp>
      <p:sp>
        <p:nvSpPr>
          <p:cNvPr id="10" name="GS Doctop Placeholder" hidden="1"/>
          <p:cNvSpPr txBox="1">
            <a:spLocks noChangeArrowheads="1"/>
          </p:cNvSpPr>
          <p:nvPr/>
        </p:nvSpPr>
        <p:spPr bwMode="auto">
          <a:xfrm>
            <a:off x="474663" y="0"/>
            <a:ext cx="8229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sv-SE" sz="600" dirty="0">
                <a:solidFill>
                  <a:srgbClr val="FFFFFF"/>
                </a:solidFill>
              </a:rPr>
              <a:t>HALVA2014\Summit\05 Marketing Materials\03 Analyst Presentation\2014 07 31 Summit - Analyst Presentation v159.pptx</a:t>
            </a:r>
          </a:p>
        </p:txBody>
      </p:sp>
      <p:sp>
        <p:nvSpPr>
          <p:cNvPr id="12" name="Rectangle 17"/>
          <p:cNvSpPr>
            <a:spLocks noChangeArrowheads="1"/>
          </p:cNvSpPr>
          <p:nvPr/>
        </p:nvSpPr>
        <p:spPr bwMode="auto">
          <a:xfrm>
            <a:off x="-762000" y="0"/>
            <a:ext cx="6191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675" b="1" dirty="0">
                <a:solidFill>
                  <a:srgbClr val="FFFFFF"/>
                </a:solidFill>
              </a:rPr>
              <a:t>0</a:t>
            </a:r>
          </a:p>
          <a:p>
            <a:pPr algn="ctr" eaLnBrk="1" hangingPunct="1">
              <a:defRPr/>
            </a:pPr>
            <a:r>
              <a:rPr lang="en-GB" altLang="sv-SE" sz="675" b="1" dirty="0">
                <a:solidFill>
                  <a:srgbClr val="FFFFFF"/>
                </a:solidFill>
              </a:rPr>
              <a:t>0</a:t>
            </a:r>
          </a:p>
          <a:p>
            <a:pPr algn="ctr" eaLnBrk="1" hangingPunct="1">
              <a:defRPr/>
            </a:pPr>
            <a:r>
              <a:rPr lang="en-GB" altLang="sv-SE" sz="675" b="1" dirty="0">
                <a:solidFill>
                  <a:srgbClr val="FFFFFF"/>
                </a:solidFill>
              </a:rPr>
              <a:t>0</a:t>
            </a:r>
          </a:p>
        </p:txBody>
      </p:sp>
      <p:sp>
        <p:nvSpPr>
          <p:cNvPr id="13" name="Rectangle 20"/>
          <p:cNvSpPr>
            <a:spLocks noChangeArrowheads="1"/>
          </p:cNvSpPr>
          <p:nvPr/>
        </p:nvSpPr>
        <p:spPr bwMode="auto">
          <a:xfrm>
            <a:off x="-762000" y="441722"/>
            <a:ext cx="619125" cy="400050"/>
          </a:xfrm>
          <a:prstGeom prst="rect">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000000"/>
                </a:solidFill>
              </a:rPr>
              <a:t>255</a:t>
            </a:r>
          </a:p>
          <a:p>
            <a:pPr algn="ctr" eaLnBrk="1" hangingPunct="1">
              <a:defRPr/>
            </a:pPr>
            <a:r>
              <a:rPr lang="en-GB" altLang="sv-SE" sz="750" b="1" dirty="0">
                <a:solidFill>
                  <a:srgbClr val="000000"/>
                </a:solidFill>
              </a:rPr>
              <a:t>255</a:t>
            </a:r>
          </a:p>
          <a:p>
            <a:pPr algn="ctr" eaLnBrk="1" hangingPunct="1">
              <a:defRPr/>
            </a:pPr>
            <a:r>
              <a:rPr lang="en-GB" altLang="sv-SE" sz="750" b="1" dirty="0">
                <a:solidFill>
                  <a:srgbClr val="000000"/>
                </a:solidFill>
              </a:rPr>
              <a:t>255</a:t>
            </a:r>
          </a:p>
        </p:txBody>
      </p:sp>
      <p:sp>
        <p:nvSpPr>
          <p:cNvPr id="14" name="Rectangle 21"/>
          <p:cNvSpPr>
            <a:spLocks noChangeArrowheads="1"/>
          </p:cNvSpPr>
          <p:nvPr/>
        </p:nvSpPr>
        <p:spPr bwMode="auto">
          <a:xfrm>
            <a:off x="-762000" y="883444"/>
            <a:ext cx="619125" cy="400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000000"/>
                </a:solidFill>
              </a:rPr>
              <a:t>210</a:t>
            </a:r>
          </a:p>
          <a:p>
            <a:pPr algn="ctr" eaLnBrk="1" hangingPunct="1">
              <a:defRPr/>
            </a:pPr>
            <a:r>
              <a:rPr lang="en-GB" altLang="sv-SE" sz="750" b="1" dirty="0">
                <a:solidFill>
                  <a:srgbClr val="000000"/>
                </a:solidFill>
              </a:rPr>
              <a:t>210</a:t>
            </a:r>
          </a:p>
          <a:p>
            <a:pPr algn="ctr" eaLnBrk="1" hangingPunct="1">
              <a:defRPr/>
            </a:pPr>
            <a:r>
              <a:rPr lang="en-GB" altLang="sv-SE" sz="750" b="1" dirty="0">
                <a:solidFill>
                  <a:srgbClr val="000000"/>
                </a:solidFill>
              </a:rPr>
              <a:t>210</a:t>
            </a:r>
          </a:p>
        </p:txBody>
      </p:sp>
      <p:sp>
        <p:nvSpPr>
          <p:cNvPr id="15" name="Rectangle 22"/>
          <p:cNvSpPr>
            <a:spLocks noChangeArrowheads="1"/>
          </p:cNvSpPr>
          <p:nvPr/>
        </p:nvSpPr>
        <p:spPr bwMode="auto">
          <a:xfrm>
            <a:off x="-762000" y="1325166"/>
            <a:ext cx="619125" cy="4000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52</a:t>
            </a:r>
          </a:p>
          <a:p>
            <a:pPr algn="ctr" eaLnBrk="1" hangingPunct="1">
              <a:defRPr/>
            </a:pPr>
            <a:r>
              <a:rPr lang="en-GB" altLang="sv-SE" sz="750" b="1" dirty="0">
                <a:solidFill>
                  <a:srgbClr val="FFFFFF"/>
                </a:solidFill>
              </a:rPr>
              <a:t>52</a:t>
            </a:r>
          </a:p>
          <a:p>
            <a:pPr algn="ctr" eaLnBrk="1" hangingPunct="1">
              <a:defRPr/>
            </a:pPr>
            <a:r>
              <a:rPr lang="en-GB" altLang="sv-SE" sz="750" b="1" dirty="0">
                <a:solidFill>
                  <a:srgbClr val="FFFFFF"/>
                </a:solidFill>
              </a:rPr>
              <a:t>52</a:t>
            </a:r>
          </a:p>
        </p:txBody>
      </p:sp>
      <p:sp>
        <p:nvSpPr>
          <p:cNvPr id="16" name="Rectangle 23"/>
          <p:cNvSpPr>
            <a:spLocks noChangeArrowheads="1"/>
          </p:cNvSpPr>
          <p:nvPr/>
        </p:nvSpPr>
        <p:spPr bwMode="auto">
          <a:xfrm>
            <a:off x="-762000" y="1766888"/>
            <a:ext cx="619125" cy="4000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193</a:t>
            </a:r>
          </a:p>
          <a:p>
            <a:pPr algn="ctr" eaLnBrk="1" hangingPunct="1">
              <a:defRPr/>
            </a:pPr>
            <a:r>
              <a:rPr lang="en-GB" altLang="sv-SE" sz="750" b="1" dirty="0">
                <a:solidFill>
                  <a:srgbClr val="FFFFFF"/>
                </a:solidFill>
              </a:rPr>
              <a:t>216</a:t>
            </a:r>
          </a:p>
          <a:p>
            <a:pPr algn="ctr" eaLnBrk="1" hangingPunct="1">
              <a:defRPr/>
            </a:pPr>
            <a:r>
              <a:rPr lang="en-GB" altLang="sv-SE" sz="750" b="1" dirty="0">
                <a:solidFill>
                  <a:srgbClr val="FFFFFF"/>
                </a:solidFill>
              </a:rPr>
              <a:t>51</a:t>
            </a:r>
          </a:p>
        </p:txBody>
      </p:sp>
      <p:sp>
        <p:nvSpPr>
          <p:cNvPr id="17" name="Rectangle 24"/>
          <p:cNvSpPr>
            <a:spLocks noChangeArrowheads="1"/>
          </p:cNvSpPr>
          <p:nvPr/>
        </p:nvSpPr>
        <p:spPr bwMode="auto">
          <a:xfrm>
            <a:off x="-762000" y="2208610"/>
            <a:ext cx="619125" cy="40005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235</a:t>
            </a:r>
          </a:p>
          <a:p>
            <a:pPr algn="ctr" eaLnBrk="1" hangingPunct="1">
              <a:defRPr/>
            </a:pPr>
            <a:r>
              <a:rPr lang="en-GB" altLang="sv-SE" sz="750" b="1" dirty="0">
                <a:solidFill>
                  <a:srgbClr val="FFFFFF"/>
                </a:solidFill>
              </a:rPr>
              <a:t>146</a:t>
            </a:r>
          </a:p>
          <a:p>
            <a:pPr algn="ctr" eaLnBrk="1" hangingPunct="1">
              <a:defRPr/>
            </a:pPr>
            <a:r>
              <a:rPr lang="en-GB" altLang="sv-SE" sz="750" b="1" dirty="0">
                <a:solidFill>
                  <a:srgbClr val="FFFFFF"/>
                </a:solidFill>
              </a:rPr>
              <a:t>31</a:t>
            </a:r>
          </a:p>
        </p:txBody>
      </p:sp>
      <p:sp>
        <p:nvSpPr>
          <p:cNvPr id="18" name="Rectangle 25"/>
          <p:cNvSpPr>
            <a:spLocks noChangeArrowheads="1"/>
          </p:cNvSpPr>
          <p:nvPr/>
        </p:nvSpPr>
        <p:spPr bwMode="auto">
          <a:xfrm>
            <a:off x="-762000" y="2649141"/>
            <a:ext cx="619125" cy="400050"/>
          </a:xfrm>
          <a:prstGeom prst="rect">
            <a:avLst/>
          </a:prstGeom>
          <a:solidFill>
            <a:schemeClr val="accent3"/>
          </a:solidFill>
          <a:ln w="9525" algn="ctr">
            <a:noFill/>
            <a:miter lim="800000"/>
            <a:headEnd/>
            <a:tailEnd/>
          </a:ln>
          <a:effectLst/>
        </p:spPr>
        <p:txBody>
          <a:bodyPr wrap="none" anchor="ctr"/>
          <a:lstStyle/>
          <a:p>
            <a:pPr algn="ctr">
              <a:defRPr/>
            </a:pPr>
            <a:r>
              <a:rPr lang="en-GB" sz="750" b="1" dirty="0">
                <a:solidFill>
                  <a:prstClr val="white"/>
                </a:solidFill>
                <a:latin typeface="Arial"/>
              </a:rPr>
              <a:t>247</a:t>
            </a:r>
          </a:p>
          <a:p>
            <a:pPr algn="ctr">
              <a:defRPr/>
            </a:pPr>
            <a:r>
              <a:rPr lang="en-GB" sz="750" b="1" dirty="0">
                <a:solidFill>
                  <a:prstClr val="white"/>
                </a:solidFill>
                <a:latin typeface="Arial"/>
              </a:rPr>
              <a:t>192</a:t>
            </a:r>
          </a:p>
          <a:p>
            <a:pPr algn="ctr">
              <a:defRPr/>
            </a:pPr>
            <a:r>
              <a:rPr lang="en-GB" sz="750" b="1" dirty="0">
                <a:solidFill>
                  <a:prstClr val="white"/>
                </a:solidFill>
                <a:latin typeface="Arial"/>
              </a:rPr>
              <a:t>47</a:t>
            </a:r>
          </a:p>
        </p:txBody>
      </p:sp>
      <p:sp>
        <p:nvSpPr>
          <p:cNvPr id="19" name="Rectangle 26"/>
          <p:cNvSpPr>
            <a:spLocks noChangeArrowheads="1"/>
          </p:cNvSpPr>
          <p:nvPr/>
        </p:nvSpPr>
        <p:spPr bwMode="auto">
          <a:xfrm>
            <a:off x="-762000" y="3090863"/>
            <a:ext cx="619125" cy="400050"/>
          </a:xfrm>
          <a:prstGeom prst="rect">
            <a:avLst/>
          </a:prstGeom>
          <a:solidFill>
            <a:schemeClr val="accent4"/>
          </a:solidFill>
          <a:ln w="9525" algn="ctr">
            <a:noFill/>
            <a:miter lim="800000"/>
            <a:headEnd/>
            <a:tailEnd/>
          </a:ln>
          <a:effectLst/>
        </p:spPr>
        <p:txBody>
          <a:bodyPr wrap="none" anchor="ctr"/>
          <a:lstStyle/>
          <a:p>
            <a:pPr algn="ctr">
              <a:defRPr/>
            </a:pPr>
            <a:r>
              <a:rPr lang="en-GB" sz="750" b="1" dirty="0">
                <a:solidFill>
                  <a:prstClr val="white"/>
                </a:solidFill>
                <a:latin typeface="Arial"/>
              </a:rPr>
              <a:t>209</a:t>
            </a:r>
          </a:p>
          <a:p>
            <a:pPr algn="ctr">
              <a:defRPr/>
            </a:pPr>
            <a:r>
              <a:rPr lang="en-GB" sz="750" b="1" dirty="0">
                <a:solidFill>
                  <a:prstClr val="white"/>
                </a:solidFill>
                <a:latin typeface="Arial"/>
              </a:rPr>
              <a:t>11</a:t>
            </a:r>
          </a:p>
          <a:p>
            <a:pPr algn="ctr">
              <a:defRPr/>
            </a:pPr>
            <a:r>
              <a:rPr lang="en-GB" sz="750" b="1" dirty="0">
                <a:solidFill>
                  <a:prstClr val="white"/>
                </a:solidFill>
                <a:latin typeface="Arial"/>
              </a:rPr>
              <a:t>28</a:t>
            </a:r>
          </a:p>
        </p:txBody>
      </p:sp>
      <p:sp>
        <p:nvSpPr>
          <p:cNvPr id="20" name="Rectangle 27"/>
          <p:cNvSpPr>
            <a:spLocks noChangeArrowheads="1"/>
          </p:cNvSpPr>
          <p:nvPr/>
        </p:nvSpPr>
        <p:spPr bwMode="auto">
          <a:xfrm>
            <a:off x="-762000" y="3532585"/>
            <a:ext cx="619125" cy="400050"/>
          </a:xfrm>
          <a:prstGeom prst="rect">
            <a:avLst/>
          </a:prstGeom>
          <a:solidFill>
            <a:schemeClr val="accent5"/>
          </a:solidFill>
          <a:ln w="9525" algn="ctr">
            <a:noFill/>
            <a:miter lim="800000"/>
            <a:headEnd/>
            <a:tailEnd/>
          </a:ln>
          <a:effectLst/>
        </p:spPr>
        <p:txBody>
          <a:bodyPr wrap="none" anchor="ctr"/>
          <a:lstStyle/>
          <a:p>
            <a:pPr algn="ctr">
              <a:defRPr/>
            </a:pPr>
            <a:r>
              <a:rPr lang="en-GB" sz="750" b="1" dirty="0">
                <a:solidFill>
                  <a:prstClr val="white"/>
                </a:solidFill>
                <a:latin typeface="Arial"/>
              </a:rPr>
              <a:t>233</a:t>
            </a:r>
          </a:p>
          <a:p>
            <a:pPr algn="ctr">
              <a:defRPr/>
            </a:pPr>
            <a:r>
              <a:rPr lang="en-GB" sz="750" b="1" dirty="0">
                <a:solidFill>
                  <a:prstClr val="white"/>
                </a:solidFill>
                <a:latin typeface="Arial"/>
              </a:rPr>
              <a:t>25</a:t>
            </a:r>
          </a:p>
          <a:p>
            <a:pPr algn="ctr">
              <a:defRPr/>
            </a:pPr>
            <a:r>
              <a:rPr lang="en-GB" sz="750" b="1" dirty="0">
                <a:solidFill>
                  <a:prstClr val="white"/>
                </a:solidFill>
                <a:latin typeface="Arial"/>
              </a:rPr>
              <a:t>116</a:t>
            </a:r>
          </a:p>
        </p:txBody>
      </p:sp>
      <p:sp>
        <p:nvSpPr>
          <p:cNvPr id="21" name="Rectangle 28"/>
          <p:cNvSpPr>
            <a:spLocks noChangeArrowheads="1"/>
          </p:cNvSpPr>
          <p:nvPr/>
        </p:nvSpPr>
        <p:spPr bwMode="auto">
          <a:xfrm>
            <a:off x="-762000" y="3974306"/>
            <a:ext cx="619125" cy="400050"/>
          </a:xfrm>
          <a:prstGeom prst="rect">
            <a:avLst/>
          </a:prstGeom>
          <a:solidFill>
            <a:schemeClr val="accent6"/>
          </a:solidFill>
          <a:ln w="9525" algn="ctr">
            <a:noFill/>
            <a:miter lim="800000"/>
            <a:headEnd/>
            <a:tailEnd/>
          </a:ln>
          <a:effectLst/>
        </p:spPr>
        <p:txBody>
          <a:bodyPr wrap="none" anchor="ctr"/>
          <a:lstStyle/>
          <a:p>
            <a:pPr algn="ctr">
              <a:defRPr/>
            </a:pPr>
            <a:r>
              <a:rPr lang="en-GB" sz="750" b="1" dirty="0">
                <a:solidFill>
                  <a:prstClr val="white"/>
                </a:solidFill>
                <a:latin typeface="Arial"/>
              </a:rPr>
              <a:t>0</a:t>
            </a:r>
          </a:p>
          <a:p>
            <a:pPr algn="ctr">
              <a:defRPr/>
            </a:pPr>
            <a:r>
              <a:rPr lang="en-GB" sz="750" b="1" dirty="0">
                <a:solidFill>
                  <a:prstClr val="white"/>
                </a:solidFill>
                <a:latin typeface="Arial"/>
              </a:rPr>
              <a:t>157</a:t>
            </a:r>
          </a:p>
          <a:p>
            <a:pPr algn="ctr">
              <a:defRPr/>
            </a:pPr>
            <a:r>
              <a:rPr lang="en-GB" sz="750" b="1" dirty="0">
                <a:solidFill>
                  <a:prstClr val="white"/>
                </a:solidFill>
                <a:latin typeface="Arial"/>
              </a:rPr>
              <a:t>171</a:t>
            </a:r>
          </a:p>
        </p:txBody>
      </p:sp>
      <p:sp>
        <p:nvSpPr>
          <p:cNvPr id="22" name="Rectangle 29"/>
          <p:cNvSpPr>
            <a:spLocks noChangeArrowheads="1"/>
          </p:cNvSpPr>
          <p:nvPr/>
        </p:nvSpPr>
        <p:spPr bwMode="auto">
          <a:xfrm>
            <a:off x="-762000" y="4416029"/>
            <a:ext cx="619125" cy="400050"/>
          </a:xfrm>
          <a:prstGeom prst="rect">
            <a:avLst/>
          </a:prstGeom>
          <a:solidFill>
            <a:srgbClr val="0091D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1</a:t>
            </a:r>
          </a:p>
          <a:p>
            <a:pPr algn="ctr" eaLnBrk="1" hangingPunct="1">
              <a:defRPr/>
            </a:pPr>
            <a:r>
              <a:rPr lang="en-GB" altLang="sv-SE" sz="750" b="1" dirty="0">
                <a:solidFill>
                  <a:srgbClr val="FFFFFF"/>
                </a:solidFill>
              </a:rPr>
              <a:t>145</a:t>
            </a:r>
          </a:p>
          <a:p>
            <a:pPr algn="ctr" eaLnBrk="1" hangingPunct="1">
              <a:defRPr/>
            </a:pPr>
            <a:r>
              <a:rPr lang="en-GB" altLang="sv-SE" sz="750" b="1" dirty="0">
                <a:solidFill>
                  <a:srgbClr val="FFFFFF"/>
                </a:solidFill>
              </a:rPr>
              <a:t>213</a:t>
            </a:r>
          </a:p>
        </p:txBody>
      </p:sp>
      <p:sp>
        <p:nvSpPr>
          <p:cNvPr id="23" name="Rectangle 30"/>
          <p:cNvSpPr>
            <a:spLocks noChangeArrowheads="1"/>
          </p:cNvSpPr>
          <p:nvPr/>
        </p:nvSpPr>
        <p:spPr bwMode="auto">
          <a:xfrm>
            <a:off x="-762000" y="4857750"/>
            <a:ext cx="619125" cy="400050"/>
          </a:xfrm>
          <a:prstGeom prst="rect">
            <a:avLst/>
          </a:prstGeom>
          <a:solidFill>
            <a:srgbClr val="30302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48</a:t>
            </a:r>
          </a:p>
          <a:p>
            <a:pPr algn="ctr" eaLnBrk="1" hangingPunct="1">
              <a:defRPr/>
            </a:pPr>
            <a:r>
              <a:rPr lang="en-GB" altLang="sv-SE" sz="750" b="1" dirty="0">
                <a:solidFill>
                  <a:srgbClr val="FFFFFF"/>
                </a:solidFill>
              </a:rPr>
              <a:t>48</a:t>
            </a:r>
          </a:p>
          <a:p>
            <a:pPr algn="ctr" eaLnBrk="1" hangingPunct="1">
              <a:defRPr/>
            </a:pPr>
            <a:r>
              <a:rPr lang="en-GB" altLang="sv-SE" sz="750" b="1" dirty="0">
                <a:solidFill>
                  <a:srgbClr val="FFFFFF"/>
                </a:solidFill>
              </a:rPr>
              <a:t>46</a:t>
            </a:r>
          </a:p>
        </p:txBody>
      </p:sp>
      <p:sp>
        <p:nvSpPr>
          <p:cNvPr id="24" name="Rectangle 41"/>
          <p:cNvSpPr>
            <a:spLocks noChangeArrowheads="1"/>
          </p:cNvSpPr>
          <p:nvPr/>
        </p:nvSpPr>
        <p:spPr bwMode="auto">
          <a:xfrm>
            <a:off x="9296401" y="0"/>
            <a:ext cx="619125" cy="400050"/>
          </a:xfrm>
          <a:prstGeom prst="rect">
            <a:avLst/>
          </a:prstGeom>
          <a:solidFill>
            <a:srgbClr val="212D9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33</a:t>
            </a:r>
          </a:p>
          <a:p>
            <a:pPr algn="ctr" eaLnBrk="1" hangingPunct="1">
              <a:defRPr/>
            </a:pPr>
            <a:r>
              <a:rPr lang="en-GB" altLang="sv-SE" sz="750" b="1" dirty="0">
                <a:solidFill>
                  <a:srgbClr val="FFFFFF"/>
                </a:solidFill>
              </a:rPr>
              <a:t>45</a:t>
            </a:r>
          </a:p>
          <a:p>
            <a:pPr algn="ctr" eaLnBrk="1" hangingPunct="1">
              <a:defRPr/>
            </a:pPr>
            <a:r>
              <a:rPr lang="en-GB" altLang="sv-SE" sz="750" b="1" dirty="0">
                <a:solidFill>
                  <a:srgbClr val="FFFFFF"/>
                </a:solidFill>
              </a:rPr>
              <a:t>159</a:t>
            </a:r>
          </a:p>
        </p:txBody>
      </p:sp>
      <p:sp>
        <p:nvSpPr>
          <p:cNvPr id="25" name="Rectangle 42"/>
          <p:cNvSpPr>
            <a:spLocks noChangeArrowheads="1"/>
          </p:cNvSpPr>
          <p:nvPr/>
        </p:nvSpPr>
        <p:spPr bwMode="auto">
          <a:xfrm>
            <a:off x="9296401" y="441722"/>
            <a:ext cx="619125" cy="400050"/>
          </a:xfrm>
          <a:prstGeom prst="rect">
            <a:avLst/>
          </a:prstGeom>
          <a:solidFill>
            <a:srgbClr val="36854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54</a:t>
            </a:r>
          </a:p>
          <a:p>
            <a:pPr algn="ctr" eaLnBrk="1" hangingPunct="1">
              <a:defRPr/>
            </a:pPr>
            <a:r>
              <a:rPr lang="en-GB" altLang="sv-SE" sz="750" b="1" dirty="0">
                <a:solidFill>
                  <a:srgbClr val="FFFFFF"/>
                </a:solidFill>
              </a:rPr>
              <a:t>133</a:t>
            </a:r>
          </a:p>
          <a:p>
            <a:pPr algn="ctr" eaLnBrk="1" hangingPunct="1">
              <a:defRPr/>
            </a:pPr>
            <a:r>
              <a:rPr lang="en-GB" altLang="sv-SE" sz="750" b="1" dirty="0">
                <a:solidFill>
                  <a:srgbClr val="FFFFFF"/>
                </a:solidFill>
              </a:rPr>
              <a:t>68</a:t>
            </a:r>
          </a:p>
        </p:txBody>
      </p:sp>
      <p:sp>
        <p:nvSpPr>
          <p:cNvPr id="26" name="Rectangle 43"/>
          <p:cNvSpPr>
            <a:spLocks noChangeArrowheads="1"/>
          </p:cNvSpPr>
          <p:nvPr/>
        </p:nvSpPr>
        <p:spPr bwMode="auto">
          <a:xfrm>
            <a:off x="9296401" y="883444"/>
            <a:ext cx="619125" cy="400050"/>
          </a:xfrm>
          <a:prstGeom prst="rect">
            <a:avLst/>
          </a:prstGeom>
          <a:solidFill>
            <a:srgbClr val="502E6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80</a:t>
            </a:r>
          </a:p>
          <a:p>
            <a:pPr algn="ctr" eaLnBrk="1" hangingPunct="1">
              <a:defRPr/>
            </a:pPr>
            <a:r>
              <a:rPr lang="en-GB" altLang="sv-SE" sz="750" b="1" dirty="0">
                <a:solidFill>
                  <a:srgbClr val="FFFFFF"/>
                </a:solidFill>
              </a:rPr>
              <a:t>46</a:t>
            </a:r>
          </a:p>
          <a:p>
            <a:pPr algn="ctr" eaLnBrk="1" hangingPunct="1">
              <a:defRPr/>
            </a:pPr>
            <a:r>
              <a:rPr lang="en-GB" altLang="sv-SE" sz="750" b="1" dirty="0">
                <a:solidFill>
                  <a:srgbClr val="FFFFFF"/>
                </a:solidFill>
              </a:rPr>
              <a:t>98</a:t>
            </a:r>
          </a:p>
        </p:txBody>
      </p:sp>
      <p:sp>
        <p:nvSpPr>
          <p:cNvPr id="27" name="Rectangle 44"/>
          <p:cNvSpPr>
            <a:spLocks noChangeArrowheads="1"/>
          </p:cNvSpPr>
          <p:nvPr/>
        </p:nvSpPr>
        <p:spPr bwMode="auto">
          <a:xfrm>
            <a:off x="9296401" y="1325166"/>
            <a:ext cx="619125" cy="400050"/>
          </a:xfrm>
          <a:prstGeom prst="rect">
            <a:avLst/>
          </a:prstGeom>
          <a:solidFill>
            <a:srgbClr val="2892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sv-SE" sz="750" b="1" dirty="0">
                <a:solidFill>
                  <a:srgbClr val="FFFFFF"/>
                </a:solidFill>
              </a:rPr>
              <a:t>40</a:t>
            </a:r>
          </a:p>
          <a:p>
            <a:pPr algn="ctr" eaLnBrk="1" hangingPunct="1">
              <a:defRPr/>
            </a:pPr>
            <a:r>
              <a:rPr lang="en-GB" altLang="sv-SE" sz="750" b="1" dirty="0">
                <a:solidFill>
                  <a:srgbClr val="FFFFFF"/>
                </a:solidFill>
              </a:rPr>
              <a:t>146</a:t>
            </a:r>
          </a:p>
          <a:p>
            <a:pPr algn="ctr" eaLnBrk="1" hangingPunct="1">
              <a:defRPr/>
            </a:pPr>
            <a:r>
              <a:rPr lang="en-GB" altLang="sv-SE" sz="750" b="1" dirty="0">
                <a:solidFill>
                  <a:srgbClr val="FFFFFF"/>
                </a:solidFill>
              </a:rPr>
              <a:t>219</a:t>
            </a:r>
          </a:p>
        </p:txBody>
      </p:sp>
      <p:sp>
        <p:nvSpPr>
          <p:cNvPr id="28" name="TextBox 49"/>
          <p:cNvSpPr txBox="1">
            <a:spLocks noChangeArrowheads="1"/>
          </p:cNvSpPr>
          <p:nvPr/>
        </p:nvSpPr>
        <p:spPr bwMode="auto">
          <a:xfrm>
            <a:off x="-2008188" y="114300"/>
            <a:ext cx="12192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FFFFFF"/>
                </a:solidFill>
              </a:rPr>
              <a:t>Body Text</a:t>
            </a:r>
          </a:p>
        </p:txBody>
      </p:sp>
      <p:sp>
        <p:nvSpPr>
          <p:cNvPr id="29" name="TextBox 50"/>
          <p:cNvSpPr txBox="1">
            <a:spLocks noChangeArrowheads="1"/>
          </p:cNvSpPr>
          <p:nvPr/>
        </p:nvSpPr>
        <p:spPr bwMode="auto">
          <a:xfrm>
            <a:off x="-2008188" y="514350"/>
            <a:ext cx="12192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FFFFFF"/>
                </a:solidFill>
              </a:rPr>
              <a:t>Background</a:t>
            </a:r>
          </a:p>
        </p:txBody>
      </p:sp>
      <p:sp>
        <p:nvSpPr>
          <p:cNvPr id="30" name="TextBox 51"/>
          <p:cNvSpPr txBox="1">
            <a:spLocks noChangeArrowheads="1"/>
          </p:cNvSpPr>
          <p:nvPr/>
        </p:nvSpPr>
        <p:spPr bwMode="auto">
          <a:xfrm>
            <a:off x="-2008188" y="939404"/>
            <a:ext cx="1219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FFFFFF"/>
                </a:solidFill>
              </a:rPr>
              <a:t>Message Box,</a:t>
            </a:r>
            <a:br>
              <a:rPr lang="en-GB" altLang="sv-SE" sz="750" b="1" dirty="0">
                <a:solidFill>
                  <a:srgbClr val="FFFFFF"/>
                </a:solidFill>
              </a:rPr>
            </a:br>
            <a:r>
              <a:rPr lang="en-GB" altLang="sv-SE" sz="750" b="1" dirty="0">
                <a:solidFill>
                  <a:srgbClr val="FFFFFF"/>
                </a:solidFill>
              </a:rPr>
              <a:t>Table Highlight</a:t>
            </a:r>
          </a:p>
        </p:txBody>
      </p:sp>
      <p:sp>
        <p:nvSpPr>
          <p:cNvPr id="31" name="TextBox 52"/>
          <p:cNvSpPr txBox="1">
            <a:spLocks noChangeArrowheads="1"/>
          </p:cNvSpPr>
          <p:nvPr/>
        </p:nvSpPr>
        <p:spPr bwMode="auto">
          <a:xfrm>
            <a:off x="-2008188" y="1428750"/>
            <a:ext cx="12192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FFFFFF"/>
                </a:solidFill>
              </a:rPr>
              <a:t>Heading Boxes</a:t>
            </a:r>
          </a:p>
        </p:txBody>
      </p:sp>
      <p:sp>
        <p:nvSpPr>
          <p:cNvPr id="32" name="TextBox 53"/>
          <p:cNvSpPr txBox="1">
            <a:spLocks noChangeArrowheads="1"/>
          </p:cNvSpPr>
          <p:nvPr/>
        </p:nvSpPr>
        <p:spPr bwMode="auto">
          <a:xfrm>
            <a:off x="-2008188" y="1797844"/>
            <a:ext cx="1219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FFFFFF"/>
                </a:solidFill>
              </a:rPr>
              <a:t>Primary Eight</a:t>
            </a:r>
            <a:br>
              <a:rPr lang="en-GB" altLang="sv-SE" sz="750" b="1" dirty="0">
                <a:solidFill>
                  <a:srgbClr val="FFFFFF"/>
                </a:solidFill>
              </a:rPr>
            </a:br>
            <a:r>
              <a:rPr lang="en-GB" altLang="sv-SE" sz="750" b="1" dirty="0">
                <a:solidFill>
                  <a:srgbClr val="FFFFFF"/>
                </a:solidFill>
              </a:rPr>
              <a:t>Chart Colours</a:t>
            </a:r>
          </a:p>
        </p:txBody>
      </p:sp>
      <p:sp>
        <p:nvSpPr>
          <p:cNvPr id="33" name="TextBox 54"/>
          <p:cNvSpPr txBox="1">
            <a:spLocks noChangeArrowheads="1"/>
          </p:cNvSpPr>
          <p:nvPr/>
        </p:nvSpPr>
        <p:spPr bwMode="auto">
          <a:xfrm>
            <a:off x="9982200" y="46435"/>
            <a:ext cx="1219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sv-SE" sz="750" b="1" dirty="0">
                <a:solidFill>
                  <a:srgbClr val="FFFFFF"/>
                </a:solidFill>
              </a:rPr>
              <a:t>Secondary Eight</a:t>
            </a:r>
            <a:br>
              <a:rPr lang="en-GB" altLang="sv-SE" sz="750" b="1" dirty="0">
                <a:solidFill>
                  <a:srgbClr val="FFFFFF"/>
                </a:solidFill>
              </a:rPr>
            </a:br>
            <a:r>
              <a:rPr lang="en-GB" altLang="sv-SE" sz="750" b="1" dirty="0">
                <a:solidFill>
                  <a:srgbClr val="FFFFFF"/>
                </a:solidFill>
              </a:rPr>
              <a:t>Chart Colours</a:t>
            </a:r>
          </a:p>
        </p:txBody>
      </p:sp>
      <p:sp>
        <p:nvSpPr>
          <p:cNvPr id="34" name="TextBox 35"/>
          <p:cNvSpPr txBox="1">
            <a:spLocks noChangeArrowheads="1"/>
          </p:cNvSpPr>
          <p:nvPr/>
        </p:nvSpPr>
        <p:spPr bwMode="auto">
          <a:xfrm>
            <a:off x="-96838" y="-397669"/>
            <a:ext cx="103187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4.92” / 12.50cm</a:t>
            </a:r>
          </a:p>
        </p:txBody>
      </p:sp>
      <p:sp>
        <p:nvSpPr>
          <p:cNvPr id="35" name="TextBox 36"/>
          <p:cNvSpPr txBox="1">
            <a:spLocks noChangeArrowheads="1"/>
          </p:cNvSpPr>
          <p:nvPr/>
        </p:nvSpPr>
        <p:spPr bwMode="auto">
          <a:xfrm>
            <a:off x="3560764" y="-397669"/>
            <a:ext cx="91757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0.13” / 0.33cm</a:t>
            </a:r>
          </a:p>
        </p:txBody>
      </p:sp>
      <p:sp>
        <p:nvSpPr>
          <p:cNvPr id="36" name="TextBox 37"/>
          <p:cNvSpPr txBox="1">
            <a:spLocks noChangeArrowheads="1"/>
          </p:cNvSpPr>
          <p:nvPr/>
        </p:nvSpPr>
        <p:spPr bwMode="auto">
          <a:xfrm>
            <a:off x="4394200" y="-397669"/>
            <a:ext cx="10350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0.13” / 0.33cm</a:t>
            </a:r>
          </a:p>
        </p:txBody>
      </p:sp>
      <p:sp>
        <p:nvSpPr>
          <p:cNvPr id="37" name="TextBox 38"/>
          <p:cNvSpPr txBox="1">
            <a:spLocks noChangeArrowheads="1"/>
          </p:cNvSpPr>
          <p:nvPr/>
        </p:nvSpPr>
        <p:spPr bwMode="auto">
          <a:xfrm>
            <a:off x="8188325" y="-397669"/>
            <a:ext cx="106838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4.92” / 12.50cm</a:t>
            </a:r>
          </a:p>
        </p:txBody>
      </p:sp>
      <p:cxnSp>
        <p:nvCxnSpPr>
          <p:cNvPr id="38" name="Straight Arrow Connector 59"/>
          <p:cNvCxnSpPr/>
          <p:nvPr/>
        </p:nvCxnSpPr>
        <p:spPr>
          <a:xfrm>
            <a:off x="422275" y="-228600"/>
            <a:ext cx="0" cy="22860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60"/>
          <p:cNvCxnSpPr/>
          <p:nvPr/>
        </p:nvCxnSpPr>
        <p:spPr>
          <a:xfrm>
            <a:off x="4465638" y="-228600"/>
            <a:ext cx="0" cy="22860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1"/>
          <p:cNvCxnSpPr/>
          <p:nvPr/>
        </p:nvCxnSpPr>
        <p:spPr>
          <a:xfrm>
            <a:off x="4684713" y="-228600"/>
            <a:ext cx="0" cy="22860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62"/>
          <p:cNvCxnSpPr/>
          <p:nvPr/>
        </p:nvCxnSpPr>
        <p:spPr>
          <a:xfrm>
            <a:off x="8721725" y="-228600"/>
            <a:ext cx="0" cy="22860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63"/>
          <p:cNvSpPr txBox="1">
            <a:spLocks noChangeArrowheads="1"/>
          </p:cNvSpPr>
          <p:nvPr/>
        </p:nvSpPr>
        <p:spPr bwMode="auto">
          <a:xfrm>
            <a:off x="10198100" y="1008460"/>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2.14” / 5.44cm</a:t>
            </a:r>
          </a:p>
        </p:txBody>
      </p:sp>
      <p:sp>
        <p:nvSpPr>
          <p:cNvPr id="43" name="TextBox 64"/>
          <p:cNvSpPr txBox="1">
            <a:spLocks noChangeArrowheads="1"/>
          </p:cNvSpPr>
          <p:nvPr/>
        </p:nvSpPr>
        <p:spPr bwMode="auto">
          <a:xfrm>
            <a:off x="10198100" y="1243013"/>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1.84” / 4.67cm</a:t>
            </a:r>
          </a:p>
        </p:txBody>
      </p:sp>
      <p:sp>
        <p:nvSpPr>
          <p:cNvPr id="44" name="TextBox 65"/>
          <p:cNvSpPr txBox="1">
            <a:spLocks noChangeArrowheads="1"/>
          </p:cNvSpPr>
          <p:nvPr/>
        </p:nvSpPr>
        <p:spPr bwMode="auto">
          <a:xfrm>
            <a:off x="10198100" y="2641998"/>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0.25” / 0.64cm</a:t>
            </a:r>
          </a:p>
        </p:txBody>
      </p:sp>
      <p:sp>
        <p:nvSpPr>
          <p:cNvPr id="45" name="TextBox 66"/>
          <p:cNvSpPr txBox="1">
            <a:spLocks noChangeArrowheads="1"/>
          </p:cNvSpPr>
          <p:nvPr/>
        </p:nvSpPr>
        <p:spPr bwMode="auto">
          <a:xfrm>
            <a:off x="10198100" y="2876550"/>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0.58” / 1.47cm</a:t>
            </a:r>
          </a:p>
        </p:txBody>
      </p:sp>
      <p:sp>
        <p:nvSpPr>
          <p:cNvPr id="46" name="TextBox 67"/>
          <p:cNvSpPr txBox="1">
            <a:spLocks noChangeArrowheads="1"/>
          </p:cNvSpPr>
          <p:nvPr/>
        </p:nvSpPr>
        <p:spPr bwMode="auto">
          <a:xfrm>
            <a:off x="10198100" y="4221957"/>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2.55” / 6.48cm</a:t>
            </a:r>
          </a:p>
        </p:txBody>
      </p:sp>
      <p:sp>
        <p:nvSpPr>
          <p:cNvPr id="47" name="TextBox 68"/>
          <p:cNvSpPr txBox="1">
            <a:spLocks noChangeArrowheads="1"/>
          </p:cNvSpPr>
          <p:nvPr/>
        </p:nvSpPr>
        <p:spPr bwMode="auto">
          <a:xfrm>
            <a:off x="10198100" y="4442223"/>
            <a:ext cx="9858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sv-SE" sz="750" b="1" dirty="0">
                <a:solidFill>
                  <a:srgbClr val="77F4FF"/>
                </a:solidFill>
              </a:rPr>
              <a:t>2.86” / 7.26cm</a:t>
            </a:r>
          </a:p>
        </p:txBody>
      </p:sp>
      <p:cxnSp>
        <p:nvCxnSpPr>
          <p:cNvPr id="48" name="Straight Arrow Connector 69"/>
          <p:cNvCxnSpPr/>
          <p:nvPr/>
        </p:nvCxnSpPr>
        <p:spPr>
          <a:xfrm rot="5400000">
            <a:off x="10192544" y="954881"/>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0"/>
          <p:cNvCxnSpPr/>
          <p:nvPr/>
        </p:nvCxnSpPr>
        <p:spPr>
          <a:xfrm rot="5400000">
            <a:off x="10192544" y="1188244"/>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1"/>
          <p:cNvCxnSpPr/>
          <p:nvPr/>
        </p:nvCxnSpPr>
        <p:spPr>
          <a:xfrm rot="5400000">
            <a:off x="10192544" y="2593181"/>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72"/>
          <p:cNvCxnSpPr/>
          <p:nvPr/>
        </p:nvCxnSpPr>
        <p:spPr>
          <a:xfrm rot="5400000">
            <a:off x="10192544" y="2825353"/>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73"/>
          <p:cNvCxnSpPr/>
          <p:nvPr/>
        </p:nvCxnSpPr>
        <p:spPr>
          <a:xfrm rot="5400000">
            <a:off x="10192544" y="4171950"/>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74"/>
          <p:cNvCxnSpPr/>
          <p:nvPr/>
        </p:nvCxnSpPr>
        <p:spPr>
          <a:xfrm rot="5400000">
            <a:off x="10192544" y="4389835"/>
            <a:ext cx="0" cy="28098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4" name="Bilde 3" descr="XXL-All-Sports-Unit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64" y="4572000"/>
            <a:ext cx="852487" cy="56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9"/>
          <p:cNvCxnSpPr/>
          <p:nvPr/>
        </p:nvCxnSpPr>
        <p:spPr>
          <a:xfrm>
            <a:off x="0" y="664369"/>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422035" y="1098948"/>
            <a:ext cx="8297125" cy="3217068"/>
          </a:xfrm>
          <a:prstGeom prst="rect">
            <a:avLst/>
          </a:prstGeom>
        </p:spPr>
        <p:txBody>
          <a:bodyPr/>
          <a:lstStyle>
            <a:lvl1pPr marL="257175" indent="-257175">
              <a:spcBef>
                <a:spcPts val="300"/>
              </a:spcBef>
              <a:buClr>
                <a:schemeClr val="tx2"/>
              </a:buClr>
              <a:buFont typeface="Wingdings" panose="05000000000000000000" pitchFamily="2" charset="2"/>
              <a:buChar char="n"/>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422035" y="645849"/>
            <a:ext cx="8297125" cy="285750"/>
          </a:xfrm>
          <a:prstGeom prst="rect">
            <a:avLst/>
          </a:prstGeom>
        </p:spPr>
        <p:txBody>
          <a:bodyPr>
            <a:normAutofit/>
          </a:bodyPr>
          <a:lstStyle>
            <a:lvl1pPr marL="0" indent="0">
              <a:buNone/>
              <a:defRPr sz="1650" b="1" baseline="0">
                <a:solidFill>
                  <a:schemeClr val="bg1"/>
                </a:solidFill>
              </a:defRPr>
            </a:lvl1pPr>
            <a:lvl2pPr>
              <a:buNone/>
              <a:defRPr/>
            </a:lvl2pPr>
            <a:lvl3pPr>
              <a:buNone/>
              <a:defRPr/>
            </a:lvl3pPr>
            <a:lvl4pPr>
              <a:buNone/>
              <a:defRPr/>
            </a:lvl4pPr>
            <a:lvl5pPr>
              <a:buNone/>
              <a:defRPr/>
            </a:lvl5pPr>
          </a:lstStyle>
          <a:p>
            <a:pPr lvl="0"/>
            <a:r>
              <a:rPr lang="nb-NO"/>
              <a:t>Klikk for å redigere tekststiler i malen</a:t>
            </a:r>
          </a:p>
        </p:txBody>
      </p:sp>
      <p:sp>
        <p:nvSpPr>
          <p:cNvPr id="11" name="Text Placeholder 10"/>
          <p:cNvSpPr>
            <a:spLocks noGrp="1"/>
          </p:cNvSpPr>
          <p:nvPr>
            <p:ph type="body" sz="quarter" idx="14"/>
          </p:nvPr>
        </p:nvSpPr>
        <p:spPr>
          <a:xfrm>
            <a:off x="422035" y="4286250"/>
            <a:ext cx="8297125" cy="233172"/>
          </a:xfrm>
          <a:prstGeom prst="rect">
            <a:avLst/>
          </a:prstGeom>
        </p:spPr>
        <p:txBody>
          <a:bodyPr anchor="b">
            <a:normAutofit/>
          </a:bodyPr>
          <a:lstStyle>
            <a:lvl1pPr marL="88106" indent="-88106">
              <a:buNone/>
              <a:defRPr sz="600" i="1"/>
            </a:lvl1pPr>
            <a:lvl2pPr>
              <a:buNone/>
              <a:defRPr/>
            </a:lvl2pPr>
            <a:lvl3pPr>
              <a:buNone/>
              <a:defRPr/>
            </a:lvl3pPr>
            <a:lvl4pPr>
              <a:buNone/>
              <a:defRPr/>
            </a:lvl4pPr>
            <a:lvl5pPr>
              <a:buNone/>
              <a:defRPr/>
            </a:lvl5pPr>
          </a:lstStyle>
          <a:p>
            <a:pPr lvl="0"/>
            <a:r>
              <a:rPr lang="nb-NO"/>
              <a:t>Klikk for å redigere tekststiler i malen</a:t>
            </a:r>
          </a:p>
        </p:txBody>
      </p:sp>
      <p:sp>
        <p:nvSpPr>
          <p:cNvPr id="56" name="Slide Number Placeholder 5"/>
          <p:cNvSpPr>
            <a:spLocks noGrp="1"/>
          </p:cNvSpPr>
          <p:nvPr>
            <p:ph type="sldNum" sz="quarter" idx="15"/>
          </p:nvPr>
        </p:nvSpPr>
        <p:spPr>
          <a:xfrm>
            <a:off x="8261350" y="4767262"/>
            <a:ext cx="457200" cy="204788"/>
          </a:xfrm>
        </p:spPr>
        <p:txBody>
          <a:bodyPr/>
          <a:lstStyle>
            <a:lvl1pPr>
              <a:defRPr/>
            </a:lvl1pPr>
          </a:lstStyle>
          <a:p>
            <a:pPr>
              <a:defRPr/>
            </a:pPr>
            <a:fld id="{9EE1AE14-ABE7-470B-A5C0-8E0A25675A2C}" type="slidenum">
              <a:rPr lang="en-GB" altLang="sv-SE"/>
              <a:pPr>
                <a:defRPr/>
              </a:pPr>
              <a:t>‹#›</a:t>
            </a:fld>
            <a:endParaRPr lang="en-GB" altLang="sv-SE" dirty="0"/>
          </a:p>
        </p:txBody>
      </p:sp>
    </p:spTree>
    <p:extLst>
      <p:ext uri="{BB962C8B-B14F-4D97-AF65-F5344CB8AC3E}">
        <p14:creationId xmlns:p14="http://schemas.microsoft.com/office/powerpoint/2010/main" val="24101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191568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137885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84155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309601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4AF0AFB2-52C2-4DFD-BDF2-2F364EA08115}" type="slidenum">
              <a:rPr lang="fi-FI" smtClean="0"/>
              <a:t>‹#›</a:t>
            </a:fld>
            <a:endParaRPr lang="fi-FI" dirty="0"/>
          </a:p>
        </p:txBody>
      </p:sp>
    </p:spTree>
    <p:extLst>
      <p:ext uri="{BB962C8B-B14F-4D97-AF65-F5344CB8AC3E}">
        <p14:creationId xmlns:p14="http://schemas.microsoft.com/office/powerpoint/2010/main" val="234337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4.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57984" y="1047750"/>
            <a:ext cx="4828032" cy="30480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F0AFB2-52C2-4DFD-BDF2-2F364EA08115}" type="slidenum">
              <a:rPr lang="fi-FI" smtClean="0"/>
              <a:t>‹#›</a:t>
            </a:fld>
            <a:endParaRPr lang="fi-FI" dirty="0"/>
          </a:p>
        </p:txBody>
      </p:sp>
    </p:spTree>
    <p:extLst>
      <p:ext uri="{BB962C8B-B14F-4D97-AF65-F5344CB8AC3E}">
        <p14:creationId xmlns:p14="http://schemas.microsoft.com/office/powerpoint/2010/main" val="3539697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33277E8-9800-4C9C-B458-1F0163F95025}" type="slidenum">
              <a:rPr lang="fi-FI" smtClean="0"/>
              <a:t>‹#›</a:t>
            </a:fld>
            <a:endParaRPr lang="fi-FI" dirty="0"/>
          </a:p>
        </p:txBody>
      </p:sp>
    </p:spTree>
    <p:extLst>
      <p:ext uri="{BB962C8B-B14F-4D97-AF65-F5344CB8AC3E}">
        <p14:creationId xmlns:p14="http://schemas.microsoft.com/office/powerpoint/2010/main" val="8524463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l="24011" r="24845"/>
          <a:stretch/>
        </p:blipFill>
        <p:spPr>
          <a:xfrm>
            <a:off x="8460432" y="4652302"/>
            <a:ext cx="574179" cy="428486"/>
          </a:xfrm>
          <a:prstGeom prst="rect">
            <a:avLst/>
          </a:prstGeom>
        </p:spPr>
      </p:pic>
    </p:spTree>
    <p:extLst>
      <p:ext uri="{BB962C8B-B14F-4D97-AF65-F5344CB8AC3E}">
        <p14:creationId xmlns:p14="http://schemas.microsoft.com/office/powerpoint/2010/main" val="4276145196"/>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602724"/>
          </a:xfrm>
          <a:prstGeom prst="rect">
            <a:avLst/>
          </a:prstGeom>
        </p:spPr>
        <p:txBody>
          <a:bodyPr vert="horz" lIns="0" tIns="0" rIns="0" bIns="0" rtlCol="0" anchor="b" anchorCtr="0">
            <a:noAutofit/>
          </a:bodyPr>
          <a:lstStyle/>
          <a:p>
            <a:r>
              <a:rPr lang="nb-NO" dirty="0"/>
              <a:t>Klikk for å redigere tittelstil</a:t>
            </a:r>
          </a:p>
        </p:txBody>
      </p:sp>
      <p:sp>
        <p:nvSpPr>
          <p:cNvPr id="3" name="Plassholder for tekst 2"/>
          <p:cNvSpPr>
            <a:spLocks noGrp="1"/>
          </p:cNvSpPr>
          <p:nvPr>
            <p:ph type="body" idx="1"/>
          </p:nvPr>
        </p:nvSpPr>
        <p:spPr>
          <a:xfrm>
            <a:off x="457200" y="1071568"/>
            <a:ext cx="8229600" cy="352306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2"/>
          </p:nvPr>
        </p:nvSpPr>
        <p:spPr>
          <a:xfrm>
            <a:off x="457200" y="4767264"/>
            <a:ext cx="2133600" cy="273844"/>
          </a:xfrm>
          <a:prstGeom prst="rect">
            <a:avLst/>
          </a:prstGeom>
        </p:spPr>
        <p:txBody>
          <a:bodyPr vert="horz" lIns="0" tIns="0" rIns="0" bIns="0" rtlCol="0" anchor="ctr"/>
          <a:lstStyle>
            <a:lvl1pPr algn="l">
              <a:defRPr sz="800">
                <a:solidFill>
                  <a:srgbClr val="1E1E1E"/>
                </a:solidFill>
                <a:latin typeface="Arial"/>
                <a:cs typeface="Arial"/>
              </a:defRPr>
            </a:lvl1pPr>
          </a:lstStyle>
          <a:p>
            <a:pPr defTabSz="389626" fontAlgn="base">
              <a:spcBef>
                <a:spcPct val="0"/>
              </a:spcBef>
              <a:spcAft>
                <a:spcPct val="0"/>
              </a:spcAft>
            </a:pPr>
            <a:fld id="{C0D65667-859B-8440-BF94-3D55AB8BA1DA}" type="datetimeFigureOut">
              <a:rPr lang="nb-NO">
                <a:ea typeface="ＭＳ Ｐゴシック" charset="0"/>
              </a:rPr>
              <a:pPr defTabSz="389626" fontAlgn="base">
                <a:spcBef>
                  <a:spcPct val="0"/>
                </a:spcBef>
                <a:spcAft>
                  <a:spcPct val="0"/>
                </a:spcAft>
              </a:pPr>
              <a:t>20.07.2021</a:t>
            </a:fld>
            <a:endParaRPr lang="nb-NO" dirty="0">
              <a:ea typeface="ＭＳ Ｐゴシック" charset="0"/>
            </a:endParaRPr>
          </a:p>
        </p:txBody>
      </p:sp>
      <p:sp>
        <p:nvSpPr>
          <p:cNvPr id="5" name="Plassholder for bunntekst 4"/>
          <p:cNvSpPr>
            <a:spLocks noGrp="1"/>
          </p:cNvSpPr>
          <p:nvPr>
            <p:ph type="ftr" sz="quarter" idx="3"/>
          </p:nvPr>
        </p:nvSpPr>
        <p:spPr>
          <a:xfrm>
            <a:off x="3124202" y="4767264"/>
            <a:ext cx="2895600" cy="273844"/>
          </a:xfrm>
          <a:prstGeom prst="rect">
            <a:avLst/>
          </a:prstGeom>
        </p:spPr>
        <p:txBody>
          <a:bodyPr vert="horz" lIns="0" tIns="0" rIns="0" bIns="0" rtlCol="0" anchor="ctr"/>
          <a:lstStyle>
            <a:lvl1pPr algn="ctr">
              <a:defRPr sz="800">
                <a:solidFill>
                  <a:srgbClr val="1E1E1E"/>
                </a:solidFill>
                <a:latin typeface="Arial"/>
                <a:cs typeface="Arial"/>
              </a:defRPr>
            </a:lvl1pPr>
          </a:lstStyle>
          <a:p>
            <a:pPr defTabSz="389626" fontAlgn="base">
              <a:spcBef>
                <a:spcPct val="0"/>
              </a:spcBef>
              <a:spcAft>
                <a:spcPct val="0"/>
              </a:spcAft>
              <a:defRPr/>
            </a:pPr>
            <a:r>
              <a:rPr lang="en-US" dirty="0">
                <a:ea typeface="ＭＳ Ｐゴシック" charset="0"/>
              </a:rPr>
              <a:t>Insert legal entity</a:t>
            </a:r>
            <a:endParaRPr lang="nb-NO" dirty="0">
              <a:ea typeface="ＭＳ Ｐゴシック" charset="0"/>
            </a:endParaRPr>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0" tIns="0" rIns="0" bIns="0" rtlCol="0" anchor="ctr"/>
          <a:lstStyle>
            <a:lvl1pPr algn="r">
              <a:defRPr sz="800">
                <a:solidFill>
                  <a:srgbClr val="1E1E1E"/>
                </a:solidFill>
                <a:latin typeface="Arial"/>
                <a:cs typeface="Arial"/>
              </a:defRPr>
            </a:lvl1pPr>
          </a:lstStyle>
          <a:p>
            <a:pPr defTabSz="389626" fontAlgn="base">
              <a:spcBef>
                <a:spcPct val="0"/>
              </a:spcBef>
              <a:spcAft>
                <a:spcPct val="0"/>
              </a:spcAft>
              <a:defRPr/>
            </a:pPr>
            <a:r>
              <a:rPr lang="nb-NO" dirty="0">
                <a:ea typeface="ＭＳ Ｐゴシック" charset="0"/>
              </a:rPr>
              <a:t>Page  |  </a:t>
            </a:r>
            <a:fld id="{0B3627CE-B1B3-3444-8C2F-F8D22F1C96BB}" type="slidenum">
              <a:rPr lang="nb-NO">
                <a:ea typeface="ＭＳ Ｐゴシック" charset="0"/>
              </a:rPr>
              <a:pPr defTabSz="389626" fontAlgn="base">
                <a:spcBef>
                  <a:spcPct val="0"/>
                </a:spcBef>
                <a:spcAft>
                  <a:spcPct val="0"/>
                </a:spcAft>
                <a:defRPr/>
              </a:pPr>
              <a:t>‹#›</a:t>
            </a:fld>
            <a:endParaRPr lang="nb-NO" dirty="0">
              <a:ea typeface="ＭＳ Ｐゴシック" charset="0"/>
            </a:endParaRPr>
          </a:p>
        </p:txBody>
      </p:sp>
      <p:cxnSp>
        <p:nvCxnSpPr>
          <p:cNvPr id="8" name="Rett linje 7"/>
          <p:cNvCxnSpPr/>
          <p:nvPr userDrawn="1"/>
        </p:nvCxnSpPr>
        <p:spPr>
          <a:xfrm>
            <a:off x="457200" y="831316"/>
            <a:ext cx="82296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229605" y="503184"/>
            <a:ext cx="457198" cy="317500"/>
          </a:xfrm>
          <a:prstGeom prst="rect">
            <a:avLst/>
          </a:prstGeom>
        </p:spPr>
      </p:pic>
    </p:spTree>
    <p:extLst>
      <p:ext uri="{BB962C8B-B14F-4D97-AF65-F5344CB8AC3E}">
        <p14:creationId xmlns:p14="http://schemas.microsoft.com/office/powerpoint/2010/main" val="1698212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ransition spd="slow">
    <p:wipe/>
  </p:transition>
  <p:hf hdr="0"/>
  <p:txStyles>
    <p:titleStyle>
      <a:lvl1pPr marL="142875" indent="0" algn="l" defTabSz="457200" rtl="0" eaLnBrk="1" latinLnBrk="0" hangingPunct="1">
        <a:spcBef>
          <a:spcPct val="0"/>
        </a:spcBef>
        <a:buNone/>
        <a:defRPr lang="nb-NO" sz="3200" b="0" kern="1200" dirty="0">
          <a:solidFill>
            <a:schemeClr val="tx1"/>
          </a:solidFill>
          <a:effectLst/>
          <a:latin typeface="Franklin Gothic Demi Cond" panose="020B0706030402020204" pitchFamily="34" charset="0"/>
          <a:ea typeface="+mj-ea"/>
          <a:cs typeface="Arial"/>
        </a:defRPr>
      </a:lvl1pPr>
    </p:titleStyle>
    <p:bodyStyle>
      <a:lvl1pPr marL="446088" indent="-265113" algn="l" defTabSz="457200" rtl="0" eaLnBrk="1" latinLnBrk="0" hangingPunct="1">
        <a:lnSpc>
          <a:spcPct val="100000"/>
        </a:lnSpc>
        <a:spcBef>
          <a:spcPts val="600"/>
        </a:spcBef>
        <a:spcAft>
          <a:spcPts val="200"/>
        </a:spcAft>
        <a:buClr>
          <a:schemeClr val="accent1"/>
        </a:buClr>
        <a:buSzPct val="80000"/>
        <a:buFontTx/>
        <a:buBlip>
          <a:blip r:embed="rId22"/>
        </a:buBlip>
        <a:defRPr sz="1800" kern="1200">
          <a:solidFill>
            <a:schemeClr val="tx2"/>
          </a:solidFill>
          <a:latin typeface="Arial"/>
          <a:ea typeface="+mn-ea"/>
          <a:cs typeface="Arial"/>
        </a:defRPr>
      </a:lvl1pPr>
      <a:lvl2pPr marL="477838" indent="149225" algn="l" defTabSz="457200" rtl="0" eaLnBrk="1" latinLnBrk="0" hangingPunct="1">
        <a:spcBef>
          <a:spcPct val="20000"/>
        </a:spcBef>
        <a:spcAft>
          <a:spcPts val="20"/>
        </a:spcAft>
        <a:buFont typeface="Arial"/>
        <a:buChar char="–"/>
        <a:defRPr sz="1400" kern="1200">
          <a:solidFill>
            <a:schemeClr val="tx2"/>
          </a:solidFill>
          <a:latin typeface="Arial"/>
          <a:ea typeface="+mn-ea"/>
          <a:cs typeface="Arial"/>
        </a:defRPr>
      </a:lvl2pPr>
      <a:lvl3pPr marL="811213" indent="82550" algn="l" defTabSz="457200" rtl="0" eaLnBrk="1" latinLnBrk="0" hangingPunct="1">
        <a:spcBef>
          <a:spcPts val="200"/>
        </a:spcBef>
        <a:buFont typeface="Arial"/>
        <a:buChar char="•"/>
        <a:defRPr sz="1200" i="1" kern="1200">
          <a:solidFill>
            <a:schemeClr val="tx2"/>
          </a:solidFill>
          <a:latin typeface="Arial"/>
          <a:ea typeface="+mn-ea"/>
          <a:cs typeface="Arial"/>
        </a:defRPr>
      </a:lvl3pPr>
      <a:lvl4pPr marL="0" indent="0" algn="l" defTabSz="457200" rtl="0" eaLnBrk="1" latinLnBrk="0" hangingPunct="1">
        <a:spcBef>
          <a:spcPct val="20000"/>
        </a:spcBef>
        <a:buFont typeface="Arial"/>
        <a:buNone/>
        <a:defRPr sz="1200" kern="1200">
          <a:solidFill>
            <a:schemeClr val="tx2"/>
          </a:solidFill>
          <a:latin typeface="Arial"/>
          <a:ea typeface="+mn-ea"/>
          <a:cs typeface="Arial"/>
        </a:defRPr>
      </a:lvl4pPr>
      <a:lvl5pPr marL="0" indent="0" algn="l" defTabSz="457200" rtl="0" eaLnBrk="1" latinLnBrk="0" hangingPunct="1">
        <a:spcBef>
          <a:spcPct val="20000"/>
        </a:spcBef>
        <a:buFont typeface="Arial"/>
        <a:buNone/>
        <a:defRPr sz="1000" i="1"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www.xxl.se/" TargetMode="External"/><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a:p>
        </p:txBody>
      </p:sp>
      <p:sp>
        <p:nvSpPr>
          <p:cNvPr id="3" name="Plassholder for dato 2"/>
          <p:cNvSpPr>
            <a:spLocks noGrp="1"/>
          </p:cNvSpPr>
          <p:nvPr>
            <p:ph type="dt" sz="half" idx="10"/>
          </p:nvPr>
        </p:nvSpPr>
        <p:spPr/>
        <p:txBody>
          <a:bodyPr/>
          <a:lstStyle/>
          <a:p>
            <a:fld id="{40300E9B-D5ED-46F5-A28C-BAAAB5445E8F}"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1</a:t>
            </a:fld>
            <a:endParaRPr lang="nb-NO" dirty="0"/>
          </a:p>
        </p:txBody>
      </p:sp>
      <p:pic>
        <p:nvPicPr>
          <p:cNvPr id="2052" name="Picture 4" descr="https://cdn.sanity.io/images/rnhomva5/xxl-se/aefbfbb67309d3a5bd120f0f525edbe9b767c05e-1009x600.jpg?w=1000&amp;h=1000&amp;fit=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8"/>
            <a:ext cx="9525000" cy="5667376"/>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4427984" y="1129017"/>
            <a:ext cx="3703321" cy="1292662"/>
          </a:xfrm>
          <a:prstGeom prst="rect">
            <a:avLst/>
          </a:prstGeom>
          <a:noFill/>
          <a:ln>
            <a:noFill/>
          </a:ln>
          <a:effectLst/>
        </p:spPr>
        <p:txBody>
          <a:bodyPr wrap="none" lIns="91440" tIns="45720" rIns="91440" bIns="45720">
            <a:spAutoFit/>
          </a:bodyPr>
          <a:lstStyle/>
          <a:p>
            <a:r>
              <a:rPr lang="nb-NO" b="1" dirty="0">
                <a:ln w="0"/>
                <a:solidFill>
                  <a:schemeClr val="bg1"/>
                </a:solidFill>
                <a:effectLst>
                  <a:outerShdw blurRad="38100" dist="19050" dir="2700000" algn="tl" rotWithShape="0">
                    <a:schemeClr val="dk1">
                      <a:alpha val="40000"/>
                    </a:schemeClr>
                  </a:outerShdw>
                </a:effectLst>
              </a:rPr>
              <a:t>VÄLKOMMEN TILL</a:t>
            </a:r>
          </a:p>
          <a:p>
            <a:r>
              <a:rPr lang="nb-NO" sz="4000" b="1" dirty="0">
                <a:ln w="0"/>
                <a:solidFill>
                  <a:schemeClr val="bg1"/>
                </a:solidFill>
                <a:effectLst>
                  <a:outerShdw blurRad="38100" dist="19050" dir="2700000" algn="tl" rotWithShape="0">
                    <a:schemeClr val="dk1">
                      <a:alpha val="40000"/>
                    </a:schemeClr>
                  </a:outerShdw>
                </a:effectLst>
              </a:rPr>
              <a:t>XXL TEAMSALES</a:t>
            </a:r>
          </a:p>
          <a:p>
            <a:r>
              <a:rPr lang="nb-NO" sz="2000" b="1" dirty="0">
                <a:ln w="0"/>
                <a:solidFill>
                  <a:schemeClr val="bg1"/>
                </a:solidFill>
                <a:effectLst>
                  <a:outerShdw blurRad="38100" dist="19050" dir="2700000" algn="tl" rotWithShape="0">
                    <a:schemeClr val="dk1">
                      <a:alpha val="40000"/>
                    </a:schemeClr>
                  </a:outerShdw>
                </a:effectLst>
              </a:rPr>
              <a:t>MEDLEM</a:t>
            </a:r>
          </a:p>
        </p:txBody>
      </p:sp>
    </p:spTree>
    <p:extLst>
      <p:ext uri="{BB962C8B-B14F-4D97-AF65-F5344CB8AC3E}">
        <p14:creationId xmlns:p14="http://schemas.microsoft.com/office/powerpoint/2010/main" val="11153842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MEDLEMS LOGIN</a:t>
            </a:r>
            <a:endParaRPr lang="en-US" dirty="0"/>
          </a:p>
        </p:txBody>
      </p:sp>
      <p:sp>
        <p:nvSpPr>
          <p:cNvPr id="3" name="Plassholder for dato 2"/>
          <p:cNvSpPr>
            <a:spLocks noGrp="1"/>
          </p:cNvSpPr>
          <p:nvPr>
            <p:ph type="dt" sz="half" idx="10"/>
          </p:nvPr>
        </p:nvSpPr>
        <p:spPr/>
        <p:txBody>
          <a:bodyPr/>
          <a:lstStyle/>
          <a:p>
            <a:fld id="{6BE78C42-DC42-414E-9B59-ABE626EDD18F}"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2</a:t>
            </a:fld>
            <a:endParaRPr lang="nb-NO" dirty="0"/>
          </a:p>
        </p:txBody>
      </p:sp>
      <p:pic>
        <p:nvPicPr>
          <p:cNvPr id="6" name="Bilde 5"/>
          <p:cNvPicPr>
            <a:picLocks noChangeAspect="1"/>
          </p:cNvPicPr>
          <p:nvPr/>
        </p:nvPicPr>
        <p:blipFill rotWithShape="1">
          <a:blip r:embed="rId2"/>
          <a:srcRect l="28705" t="12201" r="27029" b="13600"/>
          <a:stretch/>
        </p:blipFill>
        <p:spPr>
          <a:xfrm>
            <a:off x="5292080" y="1203598"/>
            <a:ext cx="3517315" cy="3316324"/>
          </a:xfrm>
          <a:prstGeom prst="rect">
            <a:avLst/>
          </a:prstGeom>
        </p:spPr>
      </p:pic>
      <p:sp>
        <p:nvSpPr>
          <p:cNvPr id="7" name="TekstSylinder 6"/>
          <p:cNvSpPr txBox="1"/>
          <p:nvPr/>
        </p:nvSpPr>
        <p:spPr>
          <a:xfrm>
            <a:off x="539552" y="1203598"/>
            <a:ext cx="4510487" cy="1323439"/>
          </a:xfrm>
          <a:prstGeom prst="rect">
            <a:avLst/>
          </a:prstGeom>
          <a:noFill/>
        </p:spPr>
        <p:txBody>
          <a:bodyPr wrap="square" rtlCol="0">
            <a:spAutoFit/>
          </a:bodyPr>
          <a:lstStyle/>
          <a:p>
            <a:r>
              <a:rPr lang="sv-SE" sz="1000" b="1" dirty="0"/>
              <a:t>Medlemmar som redan är registerade </a:t>
            </a:r>
            <a:r>
              <a:rPr lang="sv-SE" sz="1000" dirty="0"/>
              <a:t>och är aktiva i ett lag behöver endast logga in för att komma åt ert unika sortiment. De kommer åt klubbens unika sida antingen via </a:t>
            </a:r>
            <a:r>
              <a:rPr lang="sv-SE" sz="1000" dirty="0">
                <a:hlinkClick r:id="rId3"/>
              </a:rPr>
              <a:t>www.xxl.se</a:t>
            </a:r>
            <a:r>
              <a:rPr lang="sv-SE" sz="1000" dirty="0"/>
              <a:t>  eller klubbens unika ”klubb” adress. Denna tillhandahåller klubbens admin.</a:t>
            </a:r>
          </a:p>
          <a:p>
            <a:endParaRPr lang="sv-SE" sz="800" dirty="0"/>
          </a:p>
          <a:p>
            <a:r>
              <a:rPr lang="sv-SE" sz="1000" b="1" dirty="0"/>
              <a:t>Nya medlemmar </a:t>
            </a:r>
            <a:r>
              <a:rPr lang="sv-SE" sz="1000" dirty="0"/>
              <a:t>måste logga in via klubbens unika adress som tillhandahålls av klubbens admin. Där klickar man på logga in. Har du konto sedan tidigare på xxl.se kan du använda detta eller så klickar du på registrera dig här. </a:t>
            </a:r>
            <a:endParaRPr lang="en-US" sz="1000" dirty="0"/>
          </a:p>
        </p:txBody>
      </p:sp>
      <p:cxnSp>
        <p:nvCxnSpPr>
          <p:cNvPr id="9" name="Rett pil 8"/>
          <p:cNvCxnSpPr/>
          <p:nvPr/>
        </p:nvCxnSpPr>
        <p:spPr>
          <a:xfrm>
            <a:off x="3779912" y="2527037"/>
            <a:ext cx="2664296" cy="14128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a:off x="4427984" y="1779662"/>
            <a:ext cx="1656184" cy="7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93183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REGISTRERA KONTO HOS XXL</a:t>
            </a:r>
            <a:endParaRPr lang="en-US" dirty="0"/>
          </a:p>
        </p:txBody>
      </p:sp>
      <p:sp>
        <p:nvSpPr>
          <p:cNvPr id="3" name="Plassholder for dato 2"/>
          <p:cNvSpPr>
            <a:spLocks noGrp="1"/>
          </p:cNvSpPr>
          <p:nvPr>
            <p:ph type="dt" sz="half" idx="10"/>
          </p:nvPr>
        </p:nvSpPr>
        <p:spPr/>
        <p:txBody>
          <a:bodyPr/>
          <a:lstStyle/>
          <a:p>
            <a:fld id="{2EAE1DBE-5056-4E64-BFFB-05ECFC6CFA8E}"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3</a:t>
            </a:fld>
            <a:endParaRPr lang="nb-NO" dirty="0"/>
          </a:p>
        </p:txBody>
      </p:sp>
      <p:pic>
        <p:nvPicPr>
          <p:cNvPr id="6" name="Bilde 5"/>
          <p:cNvPicPr>
            <a:picLocks noChangeAspect="1"/>
          </p:cNvPicPr>
          <p:nvPr/>
        </p:nvPicPr>
        <p:blipFill rotWithShape="1">
          <a:blip r:embed="rId2"/>
          <a:srcRect l="29526" t="20601" r="30312" b="13600"/>
          <a:stretch/>
        </p:blipFill>
        <p:spPr>
          <a:xfrm>
            <a:off x="4860032" y="987574"/>
            <a:ext cx="3672408" cy="3384376"/>
          </a:xfrm>
          <a:prstGeom prst="rect">
            <a:avLst/>
          </a:prstGeom>
        </p:spPr>
      </p:pic>
      <p:sp>
        <p:nvSpPr>
          <p:cNvPr id="7" name="TekstSylinder 6"/>
          <p:cNvSpPr txBox="1"/>
          <p:nvPr/>
        </p:nvSpPr>
        <p:spPr>
          <a:xfrm>
            <a:off x="349545" y="1216003"/>
            <a:ext cx="4510487" cy="553998"/>
          </a:xfrm>
          <a:prstGeom prst="rect">
            <a:avLst/>
          </a:prstGeom>
          <a:noFill/>
        </p:spPr>
        <p:txBody>
          <a:bodyPr wrap="square" rtlCol="0">
            <a:spAutoFit/>
          </a:bodyPr>
          <a:lstStyle/>
          <a:p>
            <a:r>
              <a:rPr lang="sv-SE" sz="1000" dirty="0"/>
              <a:t>Som ny kund hos XXL behöver du registrera ett konto. Kontot behöver inte vara registrerat på den aktive medlemen utan kan vara registrerat på målsman. Har du konto sedan tidigare kan du använda detta.</a:t>
            </a:r>
            <a:endParaRPr lang="en-US" sz="1000" dirty="0"/>
          </a:p>
        </p:txBody>
      </p:sp>
    </p:spTree>
    <p:extLst>
      <p:ext uri="{BB962C8B-B14F-4D97-AF65-F5344CB8AC3E}">
        <p14:creationId xmlns:p14="http://schemas.microsoft.com/office/powerpoint/2010/main" val="16546117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REGISTRERA SPELAR PROFIL</a:t>
            </a:r>
            <a:endParaRPr lang="en-US" dirty="0"/>
          </a:p>
        </p:txBody>
      </p:sp>
      <p:sp>
        <p:nvSpPr>
          <p:cNvPr id="3" name="Plassholder for dato 2"/>
          <p:cNvSpPr>
            <a:spLocks noGrp="1"/>
          </p:cNvSpPr>
          <p:nvPr>
            <p:ph type="dt" sz="half" idx="10"/>
          </p:nvPr>
        </p:nvSpPr>
        <p:spPr/>
        <p:txBody>
          <a:bodyPr/>
          <a:lstStyle/>
          <a:p>
            <a:fld id="{A97A77EA-9437-473F-AC54-6F0DDFD09AF0}"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4</a:t>
            </a:fld>
            <a:endParaRPr lang="nb-NO" dirty="0"/>
          </a:p>
        </p:txBody>
      </p:sp>
      <p:pic>
        <p:nvPicPr>
          <p:cNvPr id="6" name="Bilde 5"/>
          <p:cNvPicPr>
            <a:picLocks noChangeAspect="1"/>
          </p:cNvPicPr>
          <p:nvPr/>
        </p:nvPicPr>
        <p:blipFill rotWithShape="1">
          <a:blip r:embed="rId2"/>
          <a:srcRect l="31888" t="30400" r="32675" b="23401"/>
          <a:stretch/>
        </p:blipFill>
        <p:spPr>
          <a:xfrm>
            <a:off x="5148064" y="1203598"/>
            <a:ext cx="3240360" cy="2376264"/>
          </a:xfrm>
          <a:prstGeom prst="rect">
            <a:avLst/>
          </a:prstGeom>
        </p:spPr>
      </p:pic>
      <p:sp>
        <p:nvSpPr>
          <p:cNvPr id="7" name="TekstSylinder 6"/>
          <p:cNvSpPr txBox="1"/>
          <p:nvPr/>
        </p:nvSpPr>
        <p:spPr>
          <a:xfrm>
            <a:off x="683568" y="1275606"/>
            <a:ext cx="3816424" cy="1107996"/>
          </a:xfrm>
          <a:prstGeom prst="rect">
            <a:avLst/>
          </a:prstGeom>
          <a:noFill/>
        </p:spPr>
        <p:txBody>
          <a:bodyPr wrap="square" rtlCol="0">
            <a:spAutoFit/>
          </a:bodyPr>
          <a:lstStyle/>
          <a:p>
            <a:r>
              <a:rPr lang="sv-SE" b="1" dirty="0"/>
              <a:t>Registrera din spelarprofil</a:t>
            </a:r>
          </a:p>
          <a:p>
            <a:r>
              <a:rPr lang="sv-SE" sz="1200" dirty="0"/>
              <a:t>Här skall ni fylla i den aktives spelarinformation. Fyll i alla fält, endast aktuell information för din förening används vid tryck. Du måste fylla i ett värde för att komma vidare. Det går alltid att justera i efterhand. </a:t>
            </a:r>
            <a:endParaRPr lang="en-US" sz="1200" dirty="0"/>
          </a:p>
        </p:txBody>
      </p:sp>
    </p:spTree>
    <p:extLst>
      <p:ext uri="{BB962C8B-B14F-4D97-AF65-F5344CB8AC3E}">
        <p14:creationId xmlns:p14="http://schemas.microsoft.com/office/powerpoint/2010/main" val="7096677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MITT KONTO</a:t>
            </a:r>
            <a:endParaRPr lang="en-US" dirty="0"/>
          </a:p>
        </p:txBody>
      </p:sp>
      <p:sp>
        <p:nvSpPr>
          <p:cNvPr id="3" name="Plassholder for dato 2"/>
          <p:cNvSpPr>
            <a:spLocks noGrp="1"/>
          </p:cNvSpPr>
          <p:nvPr>
            <p:ph type="dt" sz="half" idx="10"/>
          </p:nvPr>
        </p:nvSpPr>
        <p:spPr/>
        <p:txBody>
          <a:bodyPr/>
          <a:lstStyle/>
          <a:p>
            <a:fld id="{2C23D933-6631-4058-B6EF-26452BFBAC7A}"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5</a:t>
            </a:fld>
            <a:endParaRPr lang="nb-NO" dirty="0"/>
          </a:p>
        </p:txBody>
      </p:sp>
      <p:pic>
        <p:nvPicPr>
          <p:cNvPr id="6" name="Bilde 5"/>
          <p:cNvPicPr>
            <a:picLocks noChangeAspect="1"/>
          </p:cNvPicPr>
          <p:nvPr/>
        </p:nvPicPr>
        <p:blipFill rotWithShape="1">
          <a:blip r:embed="rId2"/>
          <a:srcRect l="1175" t="12200" r="1964" b="10801"/>
          <a:stretch/>
        </p:blipFill>
        <p:spPr>
          <a:xfrm>
            <a:off x="1502519" y="1442772"/>
            <a:ext cx="6048672" cy="2704691"/>
          </a:xfrm>
          <a:prstGeom prst="rect">
            <a:avLst/>
          </a:prstGeom>
        </p:spPr>
      </p:pic>
      <p:sp>
        <p:nvSpPr>
          <p:cNvPr id="7" name="TekstSylinder 6"/>
          <p:cNvSpPr txBox="1"/>
          <p:nvPr/>
        </p:nvSpPr>
        <p:spPr>
          <a:xfrm>
            <a:off x="491182" y="1007479"/>
            <a:ext cx="7832055" cy="246221"/>
          </a:xfrm>
          <a:prstGeom prst="rect">
            <a:avLst/>
          </a:prstGeom>
          <a:noFill/>
        </p:spPr>
        <p:txBody>
          <a:bodyPr wrap="square" rtlCol="0">
            <a:spAutoFit/>
          </a:bodyPr>
          <a:lstStyle/>
          <a:p>
            <a:r>
              <a:rPr lang="sv-SE" sz="1000" dirty="0"/>
              <a:t>Här kan du se dina kontouppgifter, orderhistorik och spelarinformation.  Du kan ändra spelarinformation och lägga till spelare om du önskar.</a:t>
            </a:r>
            <a:endParaRPr lang="en-US" sz="1000" dirty="0"/>
          </a:p>
        </p:txBody>
      </p:sp>
    </p:spTree>
    <p:extLst>
      <p:ext uri="{BB962C8B-B14F-4D97-AF65-F5344CB8AC3E}">
        <p14:creationId xmlns:p14="http://schemas.microsoft.com/office/powerpoint/2010/main" val="33077432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KLUBBSORTIMENT</a:t>
            </a:r>
            <a:endParaRPr lang="en-US" dirty="0"/>
          </a:p>
        </p:txBody>
      </p:sp>
      <p:sp>
        <p:nvSpPr>
          <p:cNvPr id="3" name="Plassholder for dato 2"/>
          <p:cNvSpPr>
            <a:spLocks noGrp="1"/>
          </p:cNvSpPr>
          <p:nvPr>
            <p:ph type="dt" sz="half" idx="10"/>
          </p:nvPr>
        </p:nvSpPr>
        <p:spPr/>
        <p:txBody>
          <a:bodyPr/>
          <a:lstStyle/>
          <a:p>
            <a:fld id="{AE87AB5C-A120-4384-83A6-8BB3A6D5C41A}"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6</a:t>
            </a:fld>
            <a:endParaRPr lang="nb-NO" dirty="0"/>
          </a:p>
        </p:txBody>
      </p:sp>
      <p:pic>
        <p:nvPicPr>
          <p:cNvPr id="6" name="Bilde 5"/>
          <p:cNvPicPr>
            <a:picLocks noChangeAspect="1"/>
          </p:cNvPicPr>
          <p:nvPr/>
        </p:nvPicPr>
        <p:blipFill rotWithShape="1">
          <a:blip r:embed="rId2"/>
          <a:srcRect l="17713" t="12201" r="15350" b="12201"/>
          <a:stretch/>
        </p:blipFill>
        <p:spPr>
          <a:xfrm>
            <a:off x="4534663" y="1275606"/>
            <a:ext cx="3853761" cy="2448272"/>
          </a:xfrm>
          <a:prstGeom prst="rect">
            <a:avLst/>
          </a:prstGeom>
        </p:spPr>
      </p:pic>
      <p:sp>
        <p:nvSpPr>
          <p:cNvPr id="7" name="Rektangel 6"/>
          <p:cNvSpPr/>
          <p:nvPr/>
        </p:nvSpPr>
        <p:spPr>
          <a:xfrm>
            <a:off x="457200" y="1347614"/>
            <a:ext cx="3970784" cy="1077218"/>
          </a:xfrm>
          <a:prstGeom prst="rect">
            <a:avLst/>
          </a:prstGeom>
        </p:spPr>
        <p:txBody>
          <a:bodyPr wrap="square">
            <a:spAutoFit/>
          </a:bodyPr>
          <a:lstStyle/>
          <a:p>
            <a:r>
              <a:rPr lang="en-US" sz="1600" dirty="0" err="1"/>
              <a:t>Här</a:t>
            </a:r>
            <a:r>
              <a:rPr lang="en-US" sz="1600" dirty="0"/>
              <a:t> </a:t>
            </a:r>
            <a:r>
              <a:rPr lang="en-US" sz="1600" dirty="0" err="1"/>
              <a:t>finner</a:t>
            </a:r>
            <a:r>
              <a:rPr lang="en-US" sz="1600" dirty="0"/>
              <a:t> </a:t>
            </a:r>
            <a:r>
              <a:rPr lang="en-US" sz="1600" dirty="0" err="1"/>
              <a:t>ni</a:t>
            </a:r>
            <a:r>
              <a:rPr lang="en-US" sz="1600" dirty="0"/>
              <a:t> </a:t>
            </a:r>
            <a:r>
              <a:rPr lang="en-US" sz="1600" dirty="0" err="1"/>
              <a:t>klubbens</a:t>
            </a:r>
            <a:r>
              <a:rPr lang="en-US" sz="1600" dirty="0"/>
              <a:t> </a:t>
            </a:r>
            <a:r>
              <a:rPr lang="en-US" sz="1600" dirty="0" err="1"/>
              <a:t>utvalda</a:t>
            </a:r>
            <a:r>
              <a:rPr lang="en-US" sz="1600" dirty="0"/>
              <a:t> </a:t>
            </a:r>
            <a:r>
              <a:rPr lang="en-US" sz="1600" dirty="0" err="1"/>
              <a:t>sortiment</a:t>
            </a:r>
            <a:r>
              <a:rPr lang="en-US" sz="1600" dirty="0"/>
              <a:t>. </a:t>
            </a:r>
            <a:br>
              <a:rPr lang="en-US" sz="1600" dirty="0"/>
            </a:br>
            <a:r>
              <a:rPr lang="en-US" sz="1600" dirty="0" err="1"/>
              <a:t>På</a:t>
            </a:r>
            <a:r>
              <a:rPr lang="en-US" sz="1600" dirty="0"/>
              <a:t> </a:t>
            </a:r>
            <a:r>
              <a:rPr lang="en-US" sz="1600" dirty="0" err="1"/>
              <a:t>vänster</a:t>
            </a:r>
            <a:r>
              <a:rPr lang="en-US" sz="1600" dirty="0"/>
              <a:t> </a:t>
            </a:r>
            <a:r>
              <a:rPr lang="en-US" sz="1600" dirty="0" err="1"/>
              <a:t>sida</a:t>
            </a:r>
            <a:r>
              <a:rPr lang="en-US" sz="1600" dirty="0"/>
              <a:t> </a:t>
            </a:r>
            <a:r>
              <a:rPr lang="en-US" sz="1600" dirty="0" err="1"/>
              <a:t>finner</a:t>
            </a:r>
            <a:r>
              <a:rPr lang="en-US" sz="1600" dirty="0"/>
              <a:t> </a:t>
            </a:r>
            <a:r>
              <a:rPr lang="en-US" sz="1600" dirty="0" err="1"/>
              <a:t>ni</a:t>
            </a:r>
            <a:r>
              <a:rPr lang="en-US" sz="1600" dirty="0"/>
              <a:t> </a:t>
            </a:r>
            <a:r>
              <a:rPr lang="en-US" sz="1600" dirty="0" err="1"/>
              <a:t>olika</a:t>
            </a:r>
            <a:r>
              <a:rPr lang="en-US" sz="1600" dirty="0"/>
              <a:t> </a:t>
            </a:r>
            <a:r>
              <a:rPr lang="en-US" sz="1600" dirty="0" err="1"/>
              <a:t>kategorier</a:t>
            </a:r>
            <a:r>
              <a:rPr lang="en-US" sz="1600" dirty="0"/>
              <a:t> </a:t>
            </a:r>
            <a:r>
              <a:rPr lang="en-US" sz="1600" dirty="0" err="1"/>
              <a:t>så</a:t>
            </a:r>
            <a:r>
              <a:rPr lang="en-US" sz="1600" dirty="0"/>
              <a:t> </a:t>
            </a:r>
            <a:r>
              <a:rPr lang="en-US" sz="1600" dirty="0" err="1"/>
              <a:t>att</a:t>
            </a:r>
            <a:r>
              <a:rPr lang="en-US" sz="1600" dirty="0"/>
              <a:t> </a:t>
            </a:r>
            <a:r>
              <a:rPr lang="en-US" sz="1600" dirty="0" err="1"/>
              <a:t>ni</a:t>
            </a:r>
            <a:r>
              <a:rPr lang="en-US" sz="1600" dirty="0"/>
              <a:t> </a:t>
            </a:r>
            <a:r>
              <a:rPr lang="en-US" sz="1600" dirty="0" err="1"/>
              <a:t>enkelt</a:t>
            </a:r>
            <a:r>
              <a:rPr lang="en-US" sz="1600" dirty="0"/>
              <a:t> </a:t>
            </a:r>
            <a:r>
              <a:rPr lang="en-US" sz="1600" dirty="0" err="1"/>
              <a:t>skall</a:t>
            </a:r>
            <a:r>
              <a:rPr lang="en-US" sz="1600" dirty="0"/>
              <a:t> </a:t>
            </a:r>
            <a:r>
              <a:rPr lang="en-US" sz="1600" dirty="0" err="1"/>
              <a:t>kunna</a:t>
            </a:r>
            <a:r>
              <a:rPr lang="en-US" sz="1600" dirty="0"/>
              <a:t> </a:t>
            </a:r>
            <a:r>
              <a:rPr lang="en-US" sz="1600" dirty="0" err="1"/>
              <a:t>navigera</a:t>
            </a:r>
            <a:r>
              <a:rPr lang="en-US" sz="1600" dirty="0"/>
              <a:t> till </a:t>
            </a:r>
            <a:r>
              <a:rPr lang="en-US" sz="1600" dirty="0" err="1"/>
              <a:t>rätt</a:t>
            </a:r>
            <a:r>
              <a:rPr lang="en-US" sz="1600" dirty="0"/>
              <a:t> </a:t>
            </a:r>
            <a:r>
              <a:rPr lang="en-US" sz="1600" dirty="0" err="1"/>
              <a:t>produktgrupp</a:t>
            </a:r>
            <a:r>
              <a:rPr lang="en-US" sz="1600" dirty="0"/>
              <a:t>.</a:t>
            </a:r>
          </a:p>
        </p:txBody>
      </p:sp>
    </p:spTree>
    <p:extLst>
      <p:ext uri="{BB962C8B-B14F-4D97-AF65-F5344CB8AC3E}">
        <p14:creationId xmlns:p14="http://schemas.microsoft.com/office/powerpoint/2010/main" val="39096280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HANDLA TRYCKTA PRODUKTER</a:t>
            </a:r>
            <a:endParaRPr lang="en-US" dirty="0"/>
          </a:p>
        </p:txBody>
      </p:sp>
      <p:sp>
        <p:nvSpPr>
          <p:cNvPr id="3" name="Plassholder for dato 2"/>
          <p:cNvSpPr>
            <a:spLocks noGrp="1"/>
          </p:cNvSpPr>
          <p:nvPr>
            <p:ph type="dt" sz="half" idx="10"/>
          </p:nvPr>
        </p:nvSpPr>
        <p:spPr/>
        <p:txBody>
          <a:bodyPr/>
          <a:lstStyle/>
          <a:p>
            <a:fld id="{4D4CF8C0-2A31-4C0E-B17E-9D6D6E5AF69C}"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7</a:t>
            </a:fld>
            <a:endParaRPr lang="nb-NO" dirty="0"/>
          </a:p>
        </p:txBody>
      </p:sp>
      <p:pic>
        <p:nvPicPr>
          <p:cNvPr id="7" name="Bilde 6"/>
          <p:cNvPicPr>
            <a:picLocks noChangeAspect="1"/>
          </p:cNvPicPr>
          <p:nvPr/>
        </p:nvPicPr>
        <p:blipFill rotWithShape="1">
          <a:blip r:embed="rId2"/>
          <a:srcRect l="23226" t="12201" r="16925" b="9400"/>
          <a:stretch/>
        </p:blipFill>
        <p:spPr>
          <a:xfrm>
            <a:off x="539552" y="2165173"/>
            <a:ext cx="3241340" cy="2388356"/>
          </a:xfrm>
          <a:prstGeom prst="rect">
            <a:avLst/>
          </a:prstGeom>
        </p:spPr>
      </p:pic>
      <p:sp>
        <p:nvSpPr>
          <p:cNvPr id="8" name="TekstSylinder 7"/>
          <p:cNvSpPr txBox="1"/>
          <p:nvPr/>
        </p:nvSpPr>
        <p:spPr>
          <a:xfrm>
            <a:off x="476076" y="1144265"/>
            <a:ext cx="3600400" cy="461665"/>
          </a:xfrm>
          <a:prstGeom prst="rect">
            <a:avLst/>
          </a:prstGeom>
          <a:noFill/>
        </p:spPr>
        <p:txBody>
          <a:bodyPr wrap="square" rtlCol="0">
            <a:spAutoFit/>
          </a:bodyPr>
          <a:lstStyle/>
          <a:p>
            <a:r>
              <a:rPr lang="sv-SE" sz="1200" dirty="0"/>
              <a:t>När du har valt produkt är nästa steg att välja storlek. Det gör du här</a:t>
            </a:r>
            <a:endParaRPr lang="en-US" sz="1200" dirty="0"/>
          </a:p>
        </p:txBody>
      </p:sp>
      <p:cxnSp>
        <p:nvCxnSpPr>
          <p:cNvPr id="10" name="Rett pil 9"/>
          <p:cNvCxnSpPr/>
          <p:nvPr/>
        </p:nvCxnSpPr>
        <p:spPr>
          <a:xfrm>
            <a:off x="1524000" y="1605930"/>
            <a:ext cx="636222" cy="2333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Bilde 10"/>
          <p:cNvPicPr>
            <a:picLocks noChangeAspect="1"/>
          </p:cNvPicPr>
          <p:nvPr/>
        </p:nvPicPr>
        <p:blipFill rotWithShape="1">
          <a:blip r:embed="rId3"/>
          <a:srcRect l="24800" t="13601" r="28738" b="33200"/>
          <a:stretch/>
        </p:blipFill>
        <p:spPr>
          <a:xfrm>
            <a:off x="4639335" y="2130323"/>
            <a:ext cx="4047465" cy="2606842"/>
          </a:xfrm>
          <a:prstGeom prst="rect">
            <a:avLst/>
          </a:prstGeom>
        </p:spPr>
      </p:pic>
      <p:sp>
        <p:nvSpPr>
          <p:cNvPr id="13" name="TekstSylinder 12"/>
          <p:cNvSpPr txBox="1"/>
          <p:nvPr/>
        </p:nvSpPr>
        <p:spPr>
          <a:xfrm>
            <a:off x="4515098" y="933715"/>
            <a:ext cx="4186807" cy="1200329"/>
          </a:xfrm>
          <a:prstGeom prst="rect">
            <a:avLst/>
          </a:prstGeom>
          <a:noFill/>
        </p:spPr>
        <p:txBody>
          <a:bodyPr wrap="square" rtlCol="0">
            <a:spAutoFit/>
          </a:bodyPr>
          <a:lstStyle/>
          <a:p>
            <a:r>
              <a:rPr lang="sv-SE" sz="1200" dirty="0"/>
              <a:t>När du har valt storlek väljer du spelare och din spelarinformation blir synlig. </a:t>
            </a:r>
            <a:r>
              <a:rPr lang="sv-SE" sz="900" dirty="0"/>
              <a:t>(</a:t>
            </a:r>
            <a:r>
              <a:rPr lang="sv-SE" sz="900" b="1" dirty="0"/>
              <a:t>OBS</a:t>
            </a:r>
            <a:r>
              <a:rPr lang="sv-SE" sz="900" dirty="0"/>
              <a:t> kontrollera så korrekt infromation visas. Om den är felaktig får du justera detta under MITT KONTO) . </a:t>
            </a:r>
            <a:r>
              <a:rPr lang="sv-SE" sz="1200" dirty="0"/>
              <a:t>Du går vidare genom att trycka på ”</a:t>
            </a:r>
            <a:r>
              <a:rPr lang="sv-SE" sz="1200" b="1" dirty="0"/>
              <a:t>Lägg till i varukorgen” </a:t>
            </a:r>
            <a:r>
              <a:rPr lang="sv-SE" sz="1200" dirty="0"/>
              <a:t>nere i högra hörnet. Önskar du inte lägga till fler produkter i din order klickar du på Gå till kassan (Uppe i högra hörnet)</a:t>
            </a:r>
            <a:endParaRPr lang="en-US" sz="1200" dirty="0"/>
          </a:p>
        </p:txBody>
      </p:sp>
      <p:cxnSp>
        <p:nvCxnSpPr>
          <p:cNvPr id="17" name="Rett pil 16"/>
          <p:cNvCxnSpPr/>
          <p:nvPr/>
        </p:nvCxnSpPr>
        <p:spPr>
          <a:xfrm flipH="1">
            <a:off x="6019804" y="2100224"/>
            <a:ext cx="784444" cy="2055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821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SUMMERING</a:t>
            </a:r>
            <a:endParaRPr lang="en-US" dirty="0"/>
          </a:p>
        </p:txBody>
      </p:sp>
      <p:sp>
        <p:nvSpPr>
          <p:cNvPr id="3" name="Plassholder for dato 2"/>
          <p:cNvSpPr>
            <a:spLocks noGrp="1"/>
          </p:cNvSpPr>
          <p:nvPr>
            <p:ph type="dt" sz="half" idx="10"/>
          </p:nvPr>
        </p:nvSpPr>
        <p:spPr/>
        <p:txBody>
          <a:bodyPr/>
          <a:lstStyle/>
          <a:p>
            <a:fld id="{4EFB6173-2AC3-42AA-BA45-F8A3A1DE7709}"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8</a:t>
            </a:fld>
            <a:endParaRPr lang="nb-NO" dirty="0"/>
          </a:p>
        </p:txBody>
      </p:sp>
      <p:pic>
        <p:nvPicPr>
          <p:cNvPr id="6" name="Bilde 5"/>
          <p:cNvPicPr>
            <a:picLocks noChangeAspect="1"/>
          </p:cNvPicPr>
          <p:nvPr/>
        </p:nvPicPr>
        <p:blipFill rotWithShape="1">
          <a:blip r:embed="rId2"/>
          <a:srcRect t="12184" b="29098"/>
          <a:stretch/>
        </p:blipFill>
        <p:spPr>
          <a:xfrm>
            <a:off x="539552" y="1707654"/>
            <a:ext cx="7884368" cy="2607719"/>
          </a:xfrm>
          <a:prstGeom prst="rect">
            <a:avLst/>
          </a:prstGeom>
        </p:spPr>
      </p:pic>
      <p:sp>
        <p:nvSpPr>
          <p:cNvPr id="7" name="Rektangel 6"/>
          <p:cNvSpPr/>
          <p:nvPr/>
        </p:nvSpPr>
        <p:spPr>
          <a:xfrm>
            <a:off x="457200" y="848673"/>
            <a:ext cx="7139136" cy="646331"/>
          </a:xfrm>
          <a:prstGeom prst="rect">
            <a:avLst/>
          </a:prstGeom>
        </p:spPr>
        <p:txBody>
          <a:bodyPr wrap="square">
            <a:spAutoFit/>
          </a:bodyPr>
          <a:lstStyle/>
          <a:p>
            <a:r>
              <a:rPr lang="sv-SE" sz="1200" dirty="0"/>
              <a:t>Här ser du en summering av din order, kontrollera så att allt är korrekt. Om allt se bra ut går du vidare till kassan. Är något felaktigt måste du tyvärr ta bort ordern och börja om. Dock inte med hela ordern endast den delen som är felaktig.</a:t>
            </a:r>
            <a:endParaRPr lang="en-US" sz="1200" dirty="0"/>
          </a:p>
        </p:txBody>
      </p:sp>
    </p:spTree>
    <p:extLst>
      <p:ext uri="{BB962C8B-B14F-4D97-AF65-F5344CB8AC3E}">
        <p14:creationId xmlns:p14="http://schemas.microsoft.com/office/powerpoint/2010/main" val="9398663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v-SE" dirty="0"/>
              <a:t>KASSAN</a:t>
            </a:r>
            <a:endParaRPr lang="en-US" dirty="0"/>
          </a:p>
        </p:txBody>
      </p:sp>
      <p:sp>
        <p:nvSpPr>
          <p:cNvPr id="3" name="Plassholder for dato 2"/>
          <p:cNvSpPr>
            <a:spLocks noGrp="1"/>
          </p:cNvSpPr>
          <p:nvPr>
            <p:ph type="dt" sz="half" idx="10"/>
          </p:nvPr>
        </p:nvSpPr>
        <p:spPr/>
        <p:txBody>
          <a:bodyPr/>
          <a:lstStyle/>
          <a:p>
            <a:fld id="{06F19C59-2160-46D0-9097-7DE0EFF9A33C}" type="datetime1">
              <a:rPr lang="nb-NO" smtClean="0"/>
              <a:t>20.07.2021</a:t>
            </a:fld>
            <a:endParaRPr lang="nb-NO" dirty="0"/>
          </a:p>
        </p:txBody>
      </p:sp>
      <p:sp>
        <p:nvSpPr>
          <p:cNvPr id="4" name="Plassholder for bunntekst 3"/>
          <p:cNvSpPr>
            <a:spLocks noGrp="1"/>
          </p:cNvSpPr>
          <p:nvPr>
            <p:ph type="ftr" sz="quarter" idx="11"/>
          </p:nvPr>
        </p:nvSpPr>
        <p:spPr/>
        <p:txBody>
          <a:bodyPr/>
          <a:lstStyle/>
          <a:p>
            <a:pPr>
              <a:defRPr/>
            </a:pPr>
            <a:r>
              <a:rPr lang="en-US"/>
              <a:t>Insert legal entity</a:t>
            </a:r>
            <a:endParaRPr lang="nb-NO" dirty="0"/>
          </a:p>
        </p:txBody>
      </p:sp>
      <p:sp>
        <p:nvSpPr>
          <p:cNvPr id="5" name="Plassholder for lysbildenummer 4"/>
          <p:cNvSpPr>
            <a:spLocks noGrp="1"/>
          </p:cNvSpPr>
          <p:nvPr>
            <p:ph type="sldNum" sz="quarter" idx="12"/>
          </p:nvPr>
        </p:nvSpPr>
        <p:spPr/>
        <p:txBody>
          <a:bodyPr/>
          <a:lstStyle/>
          <a:p>
            <a:pPr>
              <a:defRPr/>
            </a:pPr>
            <a:r>
              <a:rPr lang="nb-NO"/>
              <a:t>Page  |  </a:t>
            </a:r>
            <a:fld id="{0B3627CE-B1B3-3444-8C2F-F8D22F1C96BB}" type="slidenum">
              <a:rPr lang="nb-NO" smtClean="0"/>
              <a:pPr>
                <a:defRPr/>
              </a:pPr>
              <a:t>9</a:t>
            </a:fld>
            <a:endParaRPr lang="nb-NO" dirty="0"/>
          </a:p>
        </p:txBody>
      </p:sp>
      <p:pic>
        <p:nvPicPr>
          <p:cNvPr id="6" name="Bilde 5"/>
          <p:cNvPicPr>
            <a:picLocks noChangeAspect="1"/>
          </p:cNvPicPr>
          <p:nvPr/>
        </p:nvPicPr>
        <p:blipFill rotWithShape="1">
          <a:blip r:embed="rId2"/>
          <a:srcRect l="16138" t="12200" r="20075" b="5201"/>
          <a:stretch/>
        </p:blipFill>
        <p:spPr>
          <a:xfrm>
            <a:off x="3923928" y="1137792"/>
            <a:ext cx="4547488" cy="3312368"/>
          </a:xfrm>
          <a:prstGeom prst="rect">
            <a:avLst/>
          </a:prstGeom>
        </p:spPr>
      </p:pic>
      <p:sp>
        <p:nvSpPr>
          <p:cNvPr id="7" name="TekstSylinder 6"/>
          <p:cNvSpPr txBox="1"/>
          <p:nvPr/>
        </p:nvSpPr>
        <p:spPr>
          <a:xfrm>
            <a:off x="611560" y="1851670"/>
            <a:ext cx="3024336" cy="1200329"/>
          </a:xfrm>
          <a:prstGeom prst="rect">
            <a:avLst/>
          </a:prstGeom>
          <a:noFill/>
        </p:spPr>
        <p:txBody>
          <a:bodyPr wrap="square" rtlCol="0">
            <a:spAutoFit/>
          </a:bodyPr>
          <a:lstStyle/>
          <a:p>
            <a:r>
              <a:rPr lang="sv-SE" dirty="0"/>
              <a:t>Fyll i dina personliga uppgifter för Klarna. Välj önskad leveransmetod. Pickup@Store är alltid kostnadsfritt.</a:t>
            </a:r>
            <a:endParaRPr lang="en-US" dirty="0"/>
          </a:p>
        </p:txBody>
      </p:sp>
    </p:spTree>
    <p:extLst>
      <p:ext uri="{BB962C8B-B14F-4D97-AF65-F5344CB8AC3E}">
        <p14:creationId xmlns:p14="http://schemas.microsoft.com/office/powerpoint/2010/main" val="76649321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ma">
  <a:themeElements>
    <a:clrScheme name="Egendefinert 11">
      <a:dk1>
        <a:srgbClr val="1E1E1E"/>
      </a:dk1>
      <a:lt1>
        <a:sysClr val="window" lastClr="FFFFFF"/>
      </a:lt1>
      <a:dk2>
        <a:srgbClr val="323232"/>
      </a:dk2>
      <a:lt2>
        <a:srgbClr val="EEECE1"/>
      </a:lt2>
      <a:accent1>
        <a:srgbClr val="C9DD03"/>
      </a:accent1>
      <a:accent2>
        <a:srgbClr val="E983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46369</TotalTime>
  <Words>472</Words>
  <Application>Microsoft Office PowerPoint</Application>
  <PresentationFormat>Bildspel på skärmen (16:9)</PresentationFormat>
  <Paragraphs>50</Paragraphs>
  <Slides>9</Slides>
  <Notes>0</Notes>
  <HiddenSlides>0</HiddenSlides>
  <MMClips>0</MMClips>
  <ScaleCrop>false</ScaleCrop>
  <HeadingPairs>
    <vt:vector size="8" baseType="variant">
      <vt:variant>
        <vt:lpstr>Använt teckensnitt</vt:lpstr>
      </vt:variant>
      <vt:variant>
        <vt:i4>5</vt:i4>
      </vt:variant>
      <vt:variant>
        <vt:lpstr>Tema</vt:lpstr>
      </vt:variant>
      <vt:variant>
        <vt:i4>4</vt:i4>
      </vt:variant>
      <vt:variant>
        <vt:lpstr>Serverprogram för OLE-inbäddning</vt:lpstr>
      </vt:variant>
      <vt:variant>
        <vt:i4>1</vt:i4>
      </vt:variant>
      <vt:variant>
        <vt:lpstr>Bildrubriker</vt:lpstr>
      </vt:variant>
      <vt:variant>
        <vt:i4>9</vt:i4>
      </vt:variant>
    </vt:vector>
  </HeadingPairs>
  <TitlesOfParts>
    <vt:vector size="19" baseType="lpstr">
      <vt:lpstr>Arial</vt:lpstr>
      <vt:lpstr>Calibri</vt:lpstr>
      <vt:lpstr>Franklin Gothic Demi Cond</vt:lpstr>
      <vt:lpstr>Segoe UI</vt:lpstr>
      <vt:lpstr>Wingdings</vt:lpstr>
      <vt:lpstr>1_Custom Design</vt:lpstr>
      <vt:lpstr>Custom Design</vt:lpstr>
      <vt:lpstr>Office-tema</vt:lpstr>
      <vt:lpstr>1_Office-tema</vt:lpstr>
      <vt:lpstr>think-cell Slide</vt:lpstr>
      <vt:lpstr>PowerPoint-presentation</vt:lpstr>
      <vt:lpstr>MEDLEMS LOGIN</vt:lpstr>
      <vt:lpstr>REGISTRERA KONTO HOS XXL</vt:lpstr>
      <vt:lpstr>REGISTRERA SPELAR PROFIL</vt:lpstr>
      <vt:lpstr>MITT KONTO</vt:lpstr>
      <vt:lpstr>KLUBBSORTIMENT</vt:lpstr>
      <vt:lpstr>HANDLA TRYCKTA PRODUKTER</vt:lpstr>
      <vt:lpstr>SUMMERING</vt:lpstr>
      <vt:lpstr>KASSAN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 Molin</dc:creator>
  <cp:lastModifiedBy>Andreas Fornestedt</cp:lastModifiedBy>
  <cp:revision>1215</cp:revision>
  <dcterms:created xsi:type="dcterms:W3CDTF">2015-07-13T13:01:40Z</dcterms:created>
  <dcterms:modified xsi:type="dcterms:W3CDTF">2021-07-20T14:36:11Z</dcterms:modified>
</cp:coreProperties>
</file>